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58" d="100"/>
          <a:sy n="58" d="100"/>
        </p:scale>
        <p:origin x="258" y="90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4997994233951143E-2"/>
          <c:y val="2.1559547907221144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Лист1!$A$2:$A$33</c:f>
              <c:strCache>
                <c:ptCount val="32"/>
                <c:pt idx="0">
                  <c:v>Chișinău</c:v>
                </c:pt>
                <c:pt idx="1">
                  <c:v>Ungheni</c:v>
                </c:pt>
                <c:pt idx="2">
                  <c:v>Telenești</c:v>
                </c:pt>
                <c:pt idx="3">
                  <c:v>Orhei</c:v>
                </c:pt>
                <c:pt idx="4">
                  <c:v>Bălți</c:v>
                </c:pt>
                <c:pt idx="5">
                  <c:v>Căușeni</c:v>
                </c:pt>
                <c:pt idx="6">
                  <c:v>Anenii Noi</c:v>
                </c:pt>
                <c:pt idx="7">
                  <c:v>Călărași</c:v>
                </c:pt>
                <c:pt idx="8">
                  <c:v>Ialoveni</c:v>
                </c:pt>
                <c:pt idx="9">
                  <c:v>Rezina</c:v>
                </c:pt>
                <c:pt idx="10">
                  <c:v>Ștefan Vodă</c:v>
                </c:pt>
                <c:pt idx="11">
                  <c:v>Strășeni</c:v>
                </c:pt>
                <c:pt idx="12">
                  <c:v>Dondușeni</c:v>
                </c:pt>
                <c:pt idx="13">
                  <c:v>Drochia</c:v>
                </c:pt>
                <c:pt idx="14">
                  <c:v>Ocnița</c:v>
                </c:pt>
                <c:pt idx="15">
                  <c:v>Șoldănești</c:v>
                </c:pt>
                <c:pt idx="16">
                  <c:v>Cahul</c:v>
                </c:pt>
                <c:pt idx="17">
                  <c:v>Criuleni</c:v>
                </c:pt>
                <c:pt idx="18">
                  <c:v>Edineț</c:v>
                </c:pt>
                <c:pt idx="19">
                  <c:v>Florești</c:v>
                </c:pt>
                <c:pt idx="20">
                  <c:v>Hîncești</c:v>
                </c:pt>
                <c:pt idx="21">
                  <c:v>Ceadîr-Lunga</c:v>
                </c:pt>
                <c:pt idx="22">
                  <c:v>Dubăsari</c:v>
                </c:pt>
                <c:pt idx="23">
                  <c:v>Fălești</c:v>
                </c:pt>
                <c:pt idx="24">
                  <c:v>Glodeni</c:v>
                </c:pt>
                <c:pt idx="25">
                  <c:v>Rîșcani</c:v>
                </c:pt>
                <c:pt idx="26">
                  <c:v>Transnistria</c:v>
                </c:pt>
                <c:pt idx="27">
                  <c:v>Cantemir</c:v>
                </c:pt>
                <c:pt idx="28">
                  <c:v>Comrat</c:v>
                </c:pt>
                <c:pt idx="29">
                  <c:v>Sîngerei</c:v>
                </c:pt>
                <c:pt idx="30">
                  <c:v>Soroca</c:v>
                </c:pt>
                <c:pt idx="31">
                  <c:v>Taraclia</c:v>
                </c:pt>
              </c:strCache>
            </c:strRef>
          </c:cat>
          <c:val>
            <c:numRef>
              <c:f>Лист1!$B$2:$B$33</c:f>
              <c:numCache>
                <c:formatCode>General</c:formatCode>
                <c:ptCount val="32"/>
                <c:pt idx="0">
                  <c:v>395</c:v>
                </c:pt>
                <c:pt idx="1">
                  <c:v>23</c:v>
                </c:pt>
                <c:pt idx="2">
                  <c:v>18</c:v>
                </c:pt>
                <c:pt idx="3">
                  <c:v>15</c:v>
                </c:pt>
                <c:pt idx="4">
                  <c:v>10</c:v>
                </c:pt>
                <c:pt idx="5">
                  <c:v>10</c:v>
                </c:pt>
                <c:pt idx="6">
                  <c:v>9</c:v>
                </c:pt>
                <c:pt idx="7">
                  <c:v>9</c:v>
                </c:pt>
                <c:pt idx="8">
                  <c:v>9</c:v>
                </c:pt>
                <c:pt idx="9">
                  <c:v>9</c:v>
                </c:pt>
                <c:pt idx="10">
                  <c:v>7</c:v>
                </c:pt>
                <c:pt idx="11">
                  <c:v>6</c:v>
                </c:pt>
                <c:pt idx="12">
                  <c:v>5</c:v>
                </c:pt>
                <c:pt idx="13">
                  <c:v>4</c:v>
                </c:pt>
                <c:pt idx="14">
                  <c:v>4</c:v>
                </c:pt>
                <c:pt idx="15">
                  <c:v>4</c:v>
                </c:pt>
                <c:pt idx="16">
                  <c:v>3</c:v>
                </c:pt>
                <c:pt idx="17">
                  <c:v>3</c:v>
                </c:pt>
                <c:pt idx="18">
                  <c:v>3</c:v>
                </c:pt>
                <c:pt idx="19">
                  <c:v>3</c:v>
                </c:pt>
                <c:pt idx="20">
                  <c:v>3</c:v>
                </c:pt>
                <c:pt idx="21">
                  <c:v>2</c:v>
                </c:pt>
                <c:pt idx="22">
                  <c:v>2</c:v>
                </c:pt>
                <c:pt idx="23">
                  <c:v>2</c:v>
                </c:pt>
                <c:pt idx="24">
                  <c:v>2</c:v>
                </c:pt>
                <c:pt idx="25">
                  <c:v>2</c:v>
                </c:pt>
                <c:pt idx="26">
                  <c:v>2</c:v>
                </c:pt>
                <c:pt idx="27">
                  <c:v>1</c:v>
                </c:pt>
                <c:pt idx="28">
                  <c:v>1</c:v>
                </c:pt>
                <c:pt idx="29">
                  <c:v>1</c:v>
                </c:pt>
                <c:pt idx="30">
                  <c:v>1</c:v>
                </c:pt>
                <c:pt idx="3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282048"/>
        <c:axId val="133292032"/>
      </c:barChart>
      <c:catAx>
        <c:axId val="1332820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133292032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3329203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133282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40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Лист1!$A$2:$A$296</c:f>
              <c:strCache>
                <c:ptCount val="295"/>
                <c:pt idx="0">
                  <c:v>3/9/2020</c:v>
                </c:pt>
                <c:pt idx="1">
                  <c:v>3/10/2020</c:v>
                </c:pt>
                <c:pt idx="2">
                  <c:v>3/11/2020</c:v>
                </c:pt>
                <c:pt idx="3">
                  <c:v>3/12/2020</c:v>
                </c:pt>
                <c:pt idx="4">
                  <c:v>3/13/2020</c:v>
                </c:pt>
                <c:pt idx="5">
                  <c:v>3/14/2020</c:v>
                </c:pt>
                <c:pt idx="6">
                  <c:v>3/15/2020</c:v>
                </c:pt>
                <c:pt idx="7">
                  <c:v>3/16/2020</c:v>
                </c:pt>
                <c:pt idx="8">
                  <c:v>3/17/2020</c:v>
                </c:pt>
                <c:pt idx="9">
                  <c:v>3/18/2020</c:v>
                </c:pt>
                <c:pt idx="10">
                  <c:v>3/19/2020</c:v>
                </c:pt>
                <c:pt idx="11">
                  <c:v>3/20/2020</c:v>
                </c:pt>
                <c:pt idx="12">
                  <c:v>3/21/2020</c:v>
                </c:pt>
                <c:pt idx="13">
                  <c:v>3/22/2020</c:v>
                </c:pt>
                <c:pt idx="14">
                  <c:v>3/23/2020</c:v>
                </c:pt>
                <c:pt idx="15">
                  <c:v>3/24/2020</c:v>
                </c:pt>
                <c:pt idx="16">
                  <c:v>3/25/2020</c:v>
                </c:pt>
                <c:pt idx="17">
                  <c:v>3/26/2020</c:v>
                </c:pt>
                <c:pt idx="18">
                  <c:v>3/27/2020</c:v>
                </c:pt>
                <c:pt idx="19">
                  <c:v>3/28/2020</c:v>
                </c:pt>
                <c:pt idx="20">
                  <c:v>3/29/2020</c:v>
                </c:pt>
                <c:pt idx="21">
                  <c:v>3/30/2020</c:v>
                </c:pt>
                <c:pt idx="22">
                  <c:v>3/31/2020</c:v>
                </c:pt>
                <c:pt idx="23">
                  <c:v>4/1/2020</c:v>
                </c:pt>
                <c:pt idx="24">
                  <c:v>4/2/2020</c:v>
                </c:pt>
                <c:pt idx="25">
                  <c:v>4/3/2020</c:v>
                </c:pt>
                <c:pt idx="26">
                  <c:v>4/4/2020</c:v>
                </c:pt>
                <c:pt idx="27">
                  <c:v>4/5/2020</c:v>
                </c:pt>
                <c:pt idx="28">
                  <c:v>4/6/2020</c:v>
                </c:pt>
                <c:pt idx="29">
                  <c:v>4/7/2020</c:v>
                </c:pt>
                <c:pt idx="30">
                  <c:v>4/8/2020</c:v>
                </c:pt>
                <c:pt idx="31">
                  <c:v>4/9/2020</c:v>
                </c:pt>
                <c:pt idx="32">
                  <c:v>4/10/2020</c:v>
                </c:pt>
                <c:pt idx="33">
                  <c:v>4/11/2020</c:v>
                </c:pt>
                <c:pt idx="34">
                  <c:v>4/12/2020</c:v>
                </c:pt>
                <c:pt idx="35">
                  <c:v>4/13/2020</c:v>
                </c:pt>
                <c:pt idx="36">
                  <c:v>4/14/2020</c:v>
                </c:pt>
                <c:pt idx="37">
                  <c:v>4/15/2020</c:v>
                </c:pt>
                <c:pt idx="38">
                  <c:v>4/16/2020</c:v>
                </c:pt>
                <c:pt idx="39">
                  <c:v>4/17/2020</c:v>
                </c:pt>
                <c:pt idx="40">
                  <c:v>4/18/2020</c:v>
                </c:pt>
                <c:pt idx="41">
                  <c:v>4/19/2020</c:v>
                </c:pt>
                <c:pt idx="42">
                  <c:v>4/20/2020</c:v>
                </c:pt>
                <c:pt idx="43">
                  <c:v>4/21/2020</c:v>
                </c:pt>
                <c:pt idx="44">
                  <c:v>4/22/2020</c:v>
                </c:pt>
                <c:pt idx="45">
                  <c:v>4/23/2020</c:v>
                </c:pt>
                <c:pt idx="46">
                  <c:v>4/24/2020</c:v>
                </c:pt>
                <c:pt idx="47">
                  <c:v>4/25/2020</c:v>
                </c:pt>
                <c:pt idx="48">
                  <c:v>4/26/2020</c:v>
                </c:pt>
                <c:pt idx="49">
                  <c:v>4/27/2020</c:v>
                </c:pt>
                <c:pt idx="50">
                  <c:v>4/28/2020</c:v>
                </c:pt>
                <c:pt idx="51">
                  <c:v>4/29/2020</c:v>
                </c:pt>
                <c:pt idx="52">
                  <c:v>4/30/2020</c:v>
                </c:pt>
                <c:pt idx="53">
                  <c:v>5/1/2020</c:v>
                </c:pt>
                <c:pt idx="54">
                  <c:v>5/2/2020</c:v>
                </c:pt>
                <c:pt idx="55">
                  <c:v>5/3/2020</c:v>
                </c:pt>
                <c:pt idx="56">
                  <c:v>5/4/2020</c:v>
                </c:pt>
                <c:pt idx="57">
                  <c:v>5/5/2020</c:v>
                </c:pt>
                <c:pt idx="58">
                  <c:v>5/6/2020</c:v>
                </c:pt>
                <c:pt idx="59">
                  <c:v>5/7/2020</c:v>
                </c:pt>
                <c:pt idx="60">
                  <c:v>5/8/2020</c:v>
                </c:pt>
                <c:pt idx="61">
                  <c:v>5/9/2020</c:v>
                </c:pt>
                <c:pt idx="62">
                  <c:v>5/10/2020</c:v>
                </c:pt>
                <c:pt idx="63">
                  <c:v>5/11/2020</c:v>
                </c:pt>
                <c:pt idx="64">
                  <c:v>5/12/2020</c:v>
                </c:pt>
                <c:pt idx="65">
                  <c:v>5/13/2020</c:v>
                </c:pt>
                <c:pt idx="66">
                  <c:v>5/14/2020</c:v>
                </c:pt>
                <c:pt idx="67">
                  <c:v>5/15/2020</c:v>
                </c:pt>
                <c:pt idx="68">
                  <c:v>5/16/2020</c:v>
                </c:pt>
                <c:pt idx="69">
                  <c:v>5/17/2020</c:v>
                </c:pt>
                <c:pt idx="70">
                  <c:v>5/18/2020</c:v>
                </c:pt>
                <c:pt idx="71">
                  <c:v>5/19/2020</c:v>
                </c:pt>
                <c:pt idx="72">
                  <c:v>5/20/2020</c:v>
                </c:pt>
                <c:pt idx="73">
                  <c:v>5/21/2020</c:v>
                </c:pt>
                <c:pt idx="74">
                  <c:v>5/22/2020</c:v>
                </c:pt>
                <c:pt idx="75">
                  <c:v>5/23/2020</c:v>
                </c:pt>
                <c:pt idx="76">
                  <c:v>5/24/2020</c:v>
                </c:pt>
                <c:pt idx="77">
                  <c:v>5/25/2020</c:v>
                </c:pt>
                <c:pt idx="78">
                  <c:v>5/26/2020</c:v>
                </c:pt>
                <c:pt idx="79">
                  <c:v>5/27/2020</c:v>
                </c:pt>
                <c:pt idx="80">
                  <c:v>5/28/2020</c:v>
                </c:pt>
                <c:pt idx="81">
                  <c:v>5/29/2020</c:v>
                </c:pt>
                <c:pt idx="82">
                  <c:v>5/30/2020</c:v>
                </c:pt>
                <c:pt idx="83">
                  <c:v>5/31/2020</c:v>
                </c:pt>
                <c:pt idx="84">
                  <c:v>6/1/2020</c:v>
                </c:pt>
                <c:pt idx="85">
                  <c:v>6/2/2020</c:v>
                </c:pt>
                <c:pt idx="86">
                  <c:v>6/3/2020</c:v>
                </c:pt>
                <c:pt idx="87">
                  <c:v>6/4/2020</c:v>
                </c:pt>
                <c:pt idx="88">
                  <c:v>6/5/2020</c:v>
                </c:pt>
                <c:pt idx="89">
                  <c:v>6/6/2020</c:v>
                </c:pt>
                <c:pt idx="90">
                  <c:v>6/7/2020</c:v>
                </c:pt>
                <c:pt idx="91">
                  <c:v>6/8/2020</c:v>
                </c:pt>
                <c:pt idx="92">
                  <c:v>6/9/2020</c:v>
                </c:pt>
                <c:pt idx="93">
                  <c:v>6/10/2020</c:v>
                </c:pt>
                <c:pt idx="94">
                  <c:v>6/11/2020</c:v>
                </c:pt>
                <c:pt idx="95">
                  <c:v>6/12/2020</c:v>
                </c:pt>
                <c:pt idx="96">
                  <c:v>6/13/2020</c:v>
                </c:pt>
                <c:pt idx="97">
                  <c:v>6/14/2020</c:v>
                </c:pt>
                <c:pt idx="98">
                  <c:v>6/15/2020</c:v>
                </c:pt>
                <c:pt idx="99">
                  <c:v>6/16/2020</c:v>
                </c:pt>
                <c:pt idx="100">
                  <c:v>6/17/2020</c:v>
                </c:pt>
                <c:pt idx="101">
                  <c:v>6/18/2020</c:v>
                </c:pt>
                <c:pt idx="102">
                  <c:v>6/19/2020</c:v>
                </c:pt>
                <c:pt idx="103">
                  <c:v>6/20/2020</c:v>
                </c:pt>
                <c:pt idx="104">
                  <c:v>6/21/2020</c:v>
                </c:pt>
                <c:pt idx="105">
                  <c:v>6/22/2020</c:v>
                </c:pt>
                <c:pt idx="106">
                  <c:v>6/23/2020</c:v>
                </c:pt>
                <c:pt idx="107">
                  <c:v>6/24/2020</c:v>
                </c:pt>
                <c:pt idx="108">
                  <c:v>6/25/2020</c:v>
                </c:pt>
                <c:pt idx="109">
                  <c:v>6/26/2020</c:v>
                </c:pt>
                <c:pt idx="110">
                  <c:v>6/27/2020</c:v>
                </c:pt>
                <c:pt idx="111">
                  <c:v>6/28/2020</c:v>
                </c:pt>
                <c:pt idx="112">
                  <c:v>6/29/2020</c:v>
                </c:pt>
                <c:pt idx="113">
                  <c:v>6/30/2020</c:v>
                </c:pt>
                <c:pt idx="114">
                  <c:v>7/1/2020</c:v>
                </c:pt>
                <c:pt idx="115">
                  <c:v>7/2/2020</c:v>
                </c:pt>
                <c:pt idx="116">
                  <c:v>7/3/2020</c:v>
                </c:pt>
                <c:pt idx="117">
                  <c:v>7/4/2020</c:v>
                </c:pt>
                <c:pt idx="118">
                  <c:v>7/5/2020</c:v>
                </c:pt>
                <c:pt idx="119">
                  <c:v>7/6/2020</c:v>
                </c:pt>
                <c:pt idx="120">
                  <c:v>7/7/2020</c:v>
                </c:pt>
                <c:pt idx="121">
                  <c:v>7/8/2020</c:v>
                </c:pt>
                <c:pt idx="122">
                  <c:v>7/9/2020</c:v>
                </c:pt>
                <c:pt idx="123">
                  <c:v>7/10/2020</c:v>
                </c:pt>
                <c:pt idx="124">
                  <c:v>7/11/2020</c:v>
                </c:pt>
                <c:pt idx="125">
                  <c:v>7/12/2020</c:v>
                </c:pt>
                <c:pt idx="126">
                  <c:v>7/13/2020</c:v>
                </c:pt>
                <c:pt idx="127">
                  <c:v>7/14/2020</c:v>
                </c:pt>
                <c:pt idx="128">
                  <c:v>7/15/2020</c:v>
                </c:pt>
                <c:pt idx="129">
                  <c:v>7/16/2020</c:v>
                </c:pt>
                <c:pt idx="130">
                  <c:v>7/17/2020</c:v>
                </c:pt>
                <c:pt idx="131">
                  <c:v>7/18/2020</c:v>
                </c:pt>
                <c:pt idx="132">
                  <c:v>7/19/2020</c:v>
                </c:pt>
                <c:pt idx="133">
                  <c:v>7/20/2020</c:v>
                </c:pt>
                <c:pt idx="134">
                  <c:v>7/21/2020</c:v>
                </c:pt>
                <c:pt idx="135">
                  <c:v>7/22/2020</c:v>
                </c:pt>
                <c:pt idx="136">
                  <c:v>7/23/2020</c:v>
                </c:pt>
                <c:pt idx="137">
                  <c:v>7/24/2020</c:v>
                </c:pt>
                <c:pt idx="138">
                  <c:v>7/25/2020</c:v>
                </c:pt>
                <c:pt idx="139">
                  <c:v>7/26/2020</c:v>
                </c:pt>
                <c:pt idx="140">
                  <c:v>7/27/2020</c:v>
                </c:pt>
                <c:pt idx="141">
                  <c:v>7/28/2020</c:v>
                </c:pt>
                <c:pt idx="142">
                  <c:v>7/29/2020</c:v>
                </c:pt>
                <c:pt idx="143">
                  <c:v>7/30/2020</c:v>
                </c:pt>
                <c:pt idx="144">
                  <c:v>7/31/2020</c:v>
                </c:pt>
                <c:pt idx="145">
                  <c:v>8/1/2020</c:v>
                </c:pt>
                <c:pt idx="146">
                  <c:v>8/2/2020</c:v>
                </c:pt>
                <c:pt idx="147">
                  <c:v>8/3/2020</c:v>
                </c:pt>
                <c:pt idx="148">
                  <c:v>8/4/2020</c:v>
                </c:pt>
                <c:pt idx="149">
                  <c:v>8/5/2020</c:v>
                </c:pt>
                <c:pt idx="150">
                  <c:v>8/6/2020</c:v>
                </c:pt>
                <c:pt idx="151">
                  <c:v>8/7/2020</c:v>
                </c:pt>
                <c:pt idx="152">
                  <c:v>8/8/2020</c:v>
                </c:pt>
                <c:pt idx="153">
                  <c:v>8/9/2020</c:v>
                </c:pt>
                <c:pt idx="154">
                  <c:v>8/10/2020</c:v>
                </c:pt>
                <c:pt idx="155">
                  <c:v>8/11/2020</c:v>
                </c:pt>
                <c:pt idx="156">
                  <c:v>8/12/2020</c:v>
                </c:pt>
                <c:pt idx="157">
                  <c:v>8/13/2020</c:v>
                </c:pt>
                <c:pt idx="158">
                  <c:v>8/14/2020</c:v>
                </c:pt>
                <c:pt idx="159">
                  <c:v>8/15/2020</c:v>
                </c:pt>
                <c:pt idx="160">
                  <c:v>8/16/2020</c:v>
                </c:pt>
                <c:pt idx="161">
                  <c:v>8/17/2020</c:v>
                </c:pt>
                <c:pt idx="162">
                  <c:v>8/18/2020</c:v>
                </c:pt>
                <c:pt idx="163">
                  <c:v>8/19/2020</c:v>
                </c:pt>
                <c:pt idx="164">
                  <c:v>8/20/2020</c:v>
                </c:pt>
                <c:pt idx="165">
                  <c:v>8/21/2020</c:v>
                </c:pt>
                <c:pt idx="166">
                  <c:v>8/22/2020</c:v>
                </c:pt>
                <c:pt idx="167">
                  <c:v>8/23/2020</c:v>
                </c:pt>
                <c:pt idx="168">
                  <c:v>8/24/2020</c:v>
                </c:pt>
                <c:pt idx="169">
                  <c:v>8/25/2020</c:v>
                </c:pt>
                <c:pt idx="170">
                  <c:v>8/26/2020</c:v>
                </c:pt>
                <c:pt idx="171">
                  <c:v>8/27/2020</c:v>
                </c:pt>
                <c:pt idx="172">
                  <c:v>8/28/2020</c:v>
                </c:pt>
                <c:pt idx="173">
                  <c:v>8/29/2020</c:v>
                </c:pt>
                <c:pt idx="174">
                  <c:v>8/30/2020</c:v>
                </c:pt>
                <c:pt idx="175">
                  <c:v>8/31/2020</c:v>
                </c:pt>
                <c:pt idx="176">
                  <c:v>9/1/2020</c:v>
                </c:pt>
                <c:pt idx="177">
                  <c:v>9/2/2020</c:v>
                </c:pt>
                <c:pt idx="178">
                  <c:v>9/3/2020</c:v>
                </c:pt>
                <c:pt idx="179">
                  <c:v>9/4/2020</c:v>
                </c:pt>
                <c:pt idx="180">
                  <c:v>9/5/2020</c:v>
                </c:pt>
                <c:pt idx="181">
                  <c:v>9/6/2020</c:v>
                </c:pt>
                <c:pt idx="182">
                  <c:v>9/7/2020</c:v>
                </c:pt>
                <c:pt idx="183">
                  <c:v>9/8/2020</c:v>
                </c:pt>
                <c:pt idx="184">
                  <c:v>9/9/2020</c:v>
                </c:pt>
                <c:pt idx="185">
                  <c:v>9/10/2020</c:v>
                </c:pt>
                <c:pt idx="186">
                  <c:v>9/11/2020</c:v>
                </c:pt>
                <c:pt idx="187">
                  <c:v>9/12/2020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10/1/2020</c:v>
                </c:pt>
                <c:pt idx="207">
                  <c:v>10/2/2020</c:v>
                </c:pt>
                <c:pt idx="208">
                  <c:v>10/3/2020</c:v>
                </c:pt>
                <c:pt idx="209">
                  <c:v>10/4/2020</c:v>
                </c:pt>
                <c:pt idx="210">
                  <c:v>10/5/2020</c:v>
                </c:pt>
                <c:pt idx="211">
                  <c:v>10/6/2020</c:v>
                </c:pt>
                <c:pt idx="212">
                  <c:v>10/7/2020</c:v>
                </c:pt>
                <c:pt idx="213">
                  <c:v>10/8/2020</c:v>
                </c:pt>
                <c:pt idx="214">
                  <c:v>10/9/2020</c:v>
                </c:pt>
                <c:pt idx="215">
                  <c:v>10/10/2020</c:v>
                </c:pt>
                <c:pt idx="216">
                  <c:v>11/10/2020</c:v>
                </c:pt>
                <c:pt idx="217">
                  <c:v>12/10/2020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11/1/2020</c:v>
                </c:pt>
                <c:pt idx="238">
                  <c:v>11/2/2020</c:v>
                </c:pt>
                <c:pt idx="239">
                  <c:v>3/11/2020</c:v>
                </c:pt>
                <c:pt idx="240">
                  <c:v>4/11/2020</c:v>
                </c:pt>
                <c:pt idx="241">
                  <c:v>5/11/2020</c:v>
                </c:pt>
                <c:pt idx="242">
                  <c:v>6/11/2020</c:v>
                </c:pt>
                <c:pt idx="243">
                  <c:v>7/11/2020</c:v>
                </c:pt>
                <c:pt idx="244">
                  <c:v>8/11/2020</c:v>
                </c:pt>
                <c:pt idx="245">
                  <c:v>9/11/2020</c:v>
                </c:pt>
                <c:pt idx="246">
                  <c:v>10/11/2020</c:v>
                </c:pt>
                <c:pt idx="247">
                  <c:v>11/11/2020</c:v>
                </c:pt>
                <c:pt idx="248">
                  <c:v>12/11/2020</c:v>
                </c:pt>
                <c:pt idx="249">
                  <c:v>11/13/2020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11/24/2020</c:v>
                </c:pt>
                <c:pt idx="261">
                  <c:v>11/25/2020</c:v>
                </c:pt>
                <c:pt idx="262">
                  <c:v>11/26/2020</c:v>
                </c:pt>
                <c:pt idx="263">
                  <c:v>11/27/2020</c:v>
                </c:pt>
                <c:pt idx="264">
                  <c:v>11/28/2020</c:v>
                </c:pt>
                <c:pt idx="265">
                  <c:v>11/29/2020</c:v>
                </c:pt>
                <c:pt idx="266">
                  <c:v>11/30/2020</c:v>
                </c:pt>
                <c:pt idx="267">
                  <c:v>12/1/2020</c:v>
                </c:pt>
                <c:pt idx="268">
                  <c:v>12/2/2020</c:v>
                </c:pt>
                <c:pt idx="269">
                  <c:v>3/12/2020</c:v>
                </c:pt>
                <c:pt idx="270">
                  <c:v>4/12/2020</c:v>
                </c:pt>
                <c:pt idx="271">
                  <c:v>5/12/2020</c:v>
                </c:pt>
                <c:pt idx="272">
                  <c:v>6/12/2020</c:v>
                </c:pt>
                <c:pt idx="273">
                  <c:v>7/12/2020</c:v>
                </c:pt>
                <c:pt idx="274">
                  <c:v>8/12/2020</c:v>
                </c:pt>
                <c:pt idx="275">
                  <c:v>9/12/2020</c:v>
                </c:pt>
                <c:pt idx="276">
                  <c:v>10/12/2020</c:v>
                </c:pt>
                <c:pt idx="277">
                  <c:v>11/12/2020</c:v>
                </c:pt>
                <c:pt idx="278">
                  <c:v>12/12/2020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</c:strCache>
            </c:strRef>
          </c:cat>
          <c:val>
            <c:numRef>
              <c:f>Лист1!$B$2:$B$296</c:f>
              <c:numCache>
                <c:formatCode>General</c:formatCode>
                <c:ptCount val="29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3553152"/>
        <c:axId val="133563136"/>
      </c:barChart>
      <c:catAx>
        <c:axId val="133553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3563136"/>
        <c:crosses val="autoZero"/>
        <c:auto val="1"/>
        <c:lblAlgn val="ctr"/>
        <c:lblOffset val="100"/>
        <c:tickLblSkip val="1"/>
        <c:noMultiLvlLbl val="1"/>
      </c:catAx>
      <c:valAx>
        <c:axId val="13356313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355315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925070001892683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Лист1!$A$4:$A$243</c:f>
              <c:strCache>
                <c:ptCount val="240"/>
                <c:pt idx="0">
                  <c:v>5/3/2020</c:v>
                </c:pt>
                <c:pt idx="1">
                  <c:v>5/4/2020</c:v>
                </c:pt>
                <c:pt idx="2">
                  <c:v>5/5/2020</c:v>
                </c:pt>
                <c:pt idx="3">
                  <c:v>5/6/2020</c:v>
                </c:pt>
                <c:pt idx="4">
                  <c:v>5/7/2020</c:v>
                </c:pt>
                <c:pt idx="5">
                  <c:v>5/8/2020</c:v>
                </c:pt>
                <c:pt idx="6">
                  <c:v>5/9/2020</c:v>
                </c:pt>
                <c:pt idx="7">
                  <c:v>5/10/2020</c:v>
                </c:pt>
                <c:pt idx="8">
                  <c:v>5/11/2020</c:v>
                </c:pt>
                <c:pt idx="9">
                  <c:v>5/12/2020</c:v>
                </c:pt>
                <c:pt idx="10">
                  <c:v>5/13/2020</c:v>
                </c:pt>
                <c:pt idx="11">
                  <c:v>5/14/2020</c:v>
                </c:pt>
                <c:pt idx="12">
                  <c:v>5/15/2020</c:v>
                </c:pt>
                <c:pt idx="13">
                  <c:v>5/16/2020</c:v>
                </c:pt>
                <c:pt idx="14">
                  <c:v>5/17/2020</c:v>
                </c:pt>
                <c:pt idx="15">
                  <c:v>5/18/2020</c:v>
                </c:pt>
                <c:pt idx="16">
                  <c:v>5/19/2020</c:v>
                </c:pt>
                <c:pt idx="17">
                  <c:v>5/20/2020</c:v>
                </c:pt>
                <c:pt idx="18">
                  <c:v>5/21/2020</c:v>
                </c:pt>
                <c:pt idx="19">
                  <c:v>5/22/2020</c:v>
                </c:pt>
                <c:pt idx="20">
                  <c:v>5/23/2020</c:v>
                </c:pt>
                <c:pt idx="21">
                  <c:v>5/24/2020</c:v>
                </c:pt>
                <c:pt idx="22">
                  <c:v>5/25/2020</c:v>
                </c:pt>
                <c:pt idx="23">
                  <c:v>5/26/2020</c:v>
                </c:pt>
                <c:pt idx="24">
                  <c:v>5/27/2020</c:v>
                </c:pt>
                <c:pt idx="25">
                  <c:v>5/28/2020</c:v>
                </c:pt>
                <c:pt idx="26">
                  <c:v>5/29/2020</c:v>
                </c:pt>
                <c:pt idx="27">
                  <c:v>5/30/2020</c:v>
                </c:pt>
                <c:pt idx="28">
                  <c:v>5/31/2020</c:v>
                </c:pt>
                <c:pt idx="29">
                  <c:v>6/1/2020</c:v>
                </c:pt>
                <c:pt idx="30">
                  <c:v>6/2/2020</c:v>
                </c:pt>
                <c:pt idx="31">
                  <c:v>6/3/2020</c:v>
                </c:pt>
                <c:pt idx="32">
                  <c:v>6/4/2020</c:v>
                </c:pt>
                <c:pt idx="33">
                  <c:v>6/5/2020</c:v>
                </c:pt>
                <c:pt idx="34">
                  <c:v>6/6/2020</c:v>
                </c:pt>
                <c:pt idx="35">
                  <c:v>6/7/2020</c:v>
                </c:pt>
                <c:pt idx="36">
                  <c:v>6/8/2020</c:v>
                </c:pt>
                <c:pt idx="37">
                  <c:v>6/9/2020</c:v>
                </c:pt>
                <c:pt idx="38">
                  <c:v>6/10/2020</c:v>
                </c:pt>
                <c:pt idx="39">
                  <c:v>6/11/2020</c:v>
                </c:pt>
                <c:pt idx="40">
                  <c:v>6/12/2020</c:v>
                </c:pt>
                <c:pt idx="41">
                  <c:v>6/13/2020</c:v>
                </c:pt>
                <c:pt idx="42">
                  <c:v>6/14/2020</c:v>
                </c:pt>
                <c:pt idx="43">
                  <c:v>6/15/2020</c:v>
                </c:pt>
                <c:pt idx="44">
                  <c:v>6/16/2020</c:v>
                </c:pt>
                <c:pt idx="45">
                  <c:v>6/17/2020</c:v>
                </c:pt>
                <c:pt idx="46">
                  <c:v>6/18/2020</c:v>
                </c:pt>
                <c:pt idx="47">
                  <c:v>6/19/2020</c:v>
                </c:pt>
                <c:pt idx="48">
                  <c:v>6/20/2020</c:v>
                </c:pt>
                <c:pt idx="49">
                  <c:v>6/21/2020</c:v>
                </c:pt>
                <c:pt idx="50">
                  <c:v>6/22/2020</c:v>
                </c:pt>
                <c:pt idx="51">
                  <c:v>6/23/2020</c:v>
                </c:pt>
                <c:pt idx="52">
                  <c:v>6/24/2020</c:v>
                </c:pt>
                <c:pt idx="53">
                  <c:v>6/25/2020</c:v>
                </c:pt>
                <c:pt idx="54">
                  <c:v>6/26/2020</c:v>
                </c:pt>
                <c:pt idx="55">
                  <c:v>6/27/2020</c:v>
                </c:pt>
                <c:pt idx="56">
                  <c:v>6/28/2020</c:v>
                </c:pt>
                <c:pt idx="57">
                  <c:v>6/29/2020</c:v>
                </c:pt>
                <c:pt idx="58">
                  <c:v>6/30/2020</c:v>
                </c:pt>
                <c:pt idx="59">
                  <c:v>7/1/2020</c:v>
                </c:pt>
                <c:pt idx="60">
                  <c:v>7/2/2020</c:v>
                </c:pt>
                <c:pt idx="61">
                  <c:v>7/3/2020</c:v>
                </c:pt>
                <c:pt idx="62">
                  <c:v>7/4/2020</c:v>
                </c:pt>
                <c:pt idx="63">
                  <c:v>7/5/2020</c:v>
                </c:pt>
                <c:pt idx="64">
                  <c:v>7/6/2020</c:v>
                </c:pt>
                <c:pt idx="65">
                  <c:v>7/7/2020</c:v>
                </c:pt>
                <c:pt idx="66">
                  <c:v>7/8/2020</c:v>
                </c:pt>
                <c:pt idx="67">
                  <c:v>7/9/2020</c:v>
                </c:pt>
                <c:pt idx="68">
                  <c:v>7/10/2020</c:v>
                </c:pt>
                <c:pt idx="69">
                  <c:v>7/11/2020</c:v>
                </c:pt>
                <c:pt idx="70">
                  <c:v>7/12/2020</c:v>
                </c:pt>
                <c:pt idx="71">
                  <c:v>7/13/2020</c:v>
                </c:pt>
                <c:pt idx="72">
                  <c:v>7/14/2020</c:v>
                </c:pt>
                <c:pt idx="73">
                  <c:v>7/15/2020</c:v>
                </c:pt>
                <c:pt idx="74">
                  <c:v>7/16/2020</c:v>
                </c:pt>
                <c:pt idx="75">
                  <c:v>7/17/2020</c:v>
                </c:pt>
                <c:pt idx="76">
                  <c:v>7/18/2020</c:v>
                </c:pt>
                <c:pt idx="77">
                  <c:v>7/19/2020</c:v>
                </c:pt>
                <c:pt idx="78">
                  <c:v>7/20/2020</c:v>
                </c:pt>
                <c:pt idx="79">
                  <c:v>7/21/2020</c:v>
                </c:pt>
                <c:pt idx="80">
                  <c:v>7/22/2020</c:v>
                </c:pt>
                <c:pt idx="81">
                  <c:v>7/23/2020</c:v>
                </c:pt>
                <c:pt idx="82">
                  <c:v>7/24/2020</c:v>
                </c:pt>
                <c:pt idx="83">
                  <c:v>7/25/2020</c:v>
                </c:pt>
                <c:pt idx="84">
                  <c:v>7/26/2020</c:v>
                </c:pt>
                <c:pt idx="85">
                  <c:v>7/27/2020</c:v>
                </c:pt>
                <c:pt idx="86">
                  <c:v>7/28/2020</c:v>
                </c:pt>
                <c:pt idx="87">
                  <c:v>7/29/2020</c:v>
                </c:pt>
                <c:pt idx="88">
                  <c:v>7/30/2020</c:v>
                </c:pt>
                <c:pt idx="89">
                  <c:v>7/31/2020</c:v>
                </c:pt>
                <c:pt idx="90">
                  <c:v>8/1/2020</c:v>
                </c:pt>
                <c:pt idx="91">
                  <c:v>8/2/2020</c:v>
                </c:pt>
                <c:pt idx="92">
                  <c:v>8/3/2020</c:v>
                </c:pt>
                <c:pt idx="93">
                  <c:v>8/4/2020</c:v>
                </c:pt>
                <c:pt idx="94">
                  <c:v>8/5/2020</c:v>
                </c:pt>
                <c:pt idx="95">
                  <c:v>8/6/2020</c:v>
                </c:pt>
                <c:pt idx="96">
                  <c:v>8/7/2020</c:v>
                </c:pt>
                <c:pt idx="97">
                  <c:v>8/8/2020</c:v>
                </c:pt>
                <c:pt idx="98">
                  <c:v>8/9/2020</c:v>
                </c:pt>
                <c:pt idx="99">
                  <c:v>8/10/2020</c:v>
                </c:pt>
                <c:pt idx="100">
                  <c:v>8/11/2020</c:v>
                </c:pt>
                <c:pt idx="101">
                  <c:v>8/12/2020</c:v>
                </c:pt>
                <c:pt idx="102">
                  <c:v>8/13/2020</c:v>
                </c:pt>
                <c:pt idx="103">
                  <c:v>8/14/2020</c:v>
                </c:pt>
                <c:pt idx="104">
                  <c:v>8/15/2020</c:v>
                </c:pt>
                <c:pt idx="105">
                  <c:v>8/16/2020</c:v>
                </c:pt>
                <c:pt idx="106">
                  <c:v>8/17/2020</c:v>
                </c:pt>
                <c:pt idx="107">
                  <c:v>8/18/2020</c:v>
                </c:pt>
                <c:pt idx="108">
                  <c:v>8/19/2020</c:v>
                </c:pt>
                <c:pt idx="109">
                  <c:v>8/20/2020</c:v>
                </c:pt>
                <c:pt idx="110">
                  <c:v>8/21/2020</c:v>
                </c:pt>
                <c:pt idx="111">
                  <c:v>8/22/2020</c:v>
                </c:pt>
                <c:pt idx="112">
                  <c:v>8/23/2020</c:v>
                </c:pt>
                <c:pt idx="113">
                  <c:v>8/24/2020</c:v>
                </c:pt>
                <c:pt idx="114">
                  <c:v>8/25/2020</c:v>
                </c:pt>
                <c:pt idx="115">
                  <c:v>8/26/2020</c:v>
                </c:pt>
                <c:pt idx="116">
                  <c:v>8/27/2020</c:v>
                </c:pt>
                <c:pt idx="117">
                  <c:v>8/28/2020</c:v>
                </c:pt>
                <c:pt idx="118">
                  <c:v>8/29/2020</c:v>
                </c:pt>
                <c:pt idx="119">
                  <c:v>8/30/2020</c:v>
                </c:pt>
                <c:pt idx="120">
                  <c:v>8/31/2020</c:v>
                </c:pt>
                <c:pt idx="121">
                  <c:v>9/1/2020</c:v>
                </c:pt>
                <c:pt idx="122">
                  <c:v>9/2/2020</c:v>
                </c:pt>
                <c:pt idx="123">
                  <c:v>9/3/2020</c:v>
                </c:pt>
                <c:pt idx="124">
                  <c:v>9/4/2020</c:v>
                </c:pt>
                <c:pt idx="125">
                  <c:v>9/5/2020</c:v>
                </c:pt>
                <c:pt idx="126">
                  <c:v>9/6/2020</c:v>
                </c:pt>
                <c:pt idx="127">
                  <c:v>9/7/2020</c:v>
                </c:pt>
                <c:pt idx="128">
                  <c:v>9/8/2020</c:v>
                </c:pt>
                <c:pt idx="129">
                  <c:v>9/9/2020</c:v>
                </c:pt>
                <c:pt idx="130">
                  <c:v>9/10/2020</c:v>
                </c:pt>
                <c:pt idx="131">
                  <c:v>9/11/2020</c:v>
                </c:pt>
                <c:pt idx="132">
                  <c:v>9/12/2020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10/2/2020</c:v>
                </c:pt>
                <c:pt idx="153">
                  <c:v>10/3/2020</c:v>
                </c:pt>
                <c:pt idx="154">
                  <c:v>10/4/2020</c:v>
                </c:pt>
                <c:pt idx="155">
                  <c:v>10/5/2020</c:v>
                </c:pt>
                <c:pt idx="156">
                  <c:v>10/6/2020</c:v>
                </c:pt>
                <c:pt idx="157">
                  <c:v>10/7/2020</c:v>
                </c:pt>
                <c:pt idx="158">
                  <c:v>10/8/2020</c:v>
                </c:pt>
                <c:pt idx="159">
                  <c:v>10/9/2020</c:v>
                </c:pt>
                <c:pt idx="160">
                  <c:v>10/10/2020</c:v>
                </c:pt>
                <c:pt idx="161">
                  <c:v>11/10/2020</c:v>
                </c:pt>
                <c:pt idx="162">
                  <c:v>12/10/2020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11/1/2020</c:v>
                </c:pt>
                <c:pt idx="183">
                  <c:v>11/2/2020</c:v>
                </c:pt>
                <c:pt idx="184">
                  <c:v>3/11/2020</c:v>
                </c:pt>
                <c:pt idx="185">
                  <c:v>4/11/2020</c:v>
                </c:pt>
                <c:pt idx="186">
                  <c:v>5/11/2020</c:v>
                </c:pt>
                <c:pt idx="187">
                  <c:v>6/11/2020</c:v>
                </c:pt>
                <c:pt idx="188">
                  <c:v>7/11/2020</c:v>
                </c:pt>
                <c:pt idx="189">
                  <c:v>8/11/2020</c:v>
                </c:pt>
                <c:pt idx="190">
                  <c:v>9/11/2020</c:v>
                </c:pt>
                <c:pt idx="191">
                  <c:v>10/11/2020</c:v>
                </c:pt>
                <c:pt idx="192">
                  <c:v>11/11/2020</c:v>
                </c:pt>
                <c:pt idx="193">
                  <c:v>12/11/2020</c:v>
                </c:pt>
                <c:pt idx="194">
                  <c:v>11/13/2020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11/24/2020</c:v>
                </c:pt>
                <c:pt idx="206">
                  <c:v>11/25/2020</c:v>
                </c:pt>
                <c:pt idx="207">
                  <c:v>11/26/2020</c:v>
                </c:pt>
                <c:pt idx="208">
                  <c:v>11/27/2020</c:v>
                </c:pt>
                <c:pt idx="209">
                  <c:v>11/28/2020</c:v>
                </c:pt>
                <c:pt idx="210">
                  <c:v>11/29/2020</c:v>
                </c:pt>
                <c:pt idx="211">
                  <c:v>11/30/2020</c:v>
                </c:pt>
                <c:pt idx="212">
                  <c:v>12/1/2020</c:v>
                </c:pt>
                <c:pt idx="213">
                  <c:v>12/2/2020</c:v>
                </c:pt>
                <c:pt idx="214">
                  <c:v>3/12/2020</c:v>
                </c:pt>
                <c:pt idx="215">
                  <c:v>4/12/2020</c:v>
                </c:pt>
                <c:pt idx="216">
                  <c:v>5/12/2020</c:v>
                </c:pt>
                <c:pt idx="217">
                  <c:v>6/12/2020</c:v>
                </c:pt>
                <c:pt idx="218">
                  <c:v>7/12/2020</c:v>
                </c:pt>
                <c:pt idx="219">
                  <c:v>8/12/2020</c:v>
                </c:pt>
                <c:pt idx="220">
                  <c:v>9/12/2020</c:v>
                </c:pt>
                <c:pt idx="221">
                  <c:v>10/12/2020</c:v>
                </c:pt>
                <c:pt idx="222">
                  <c:v>11/12/2020</c:v>
                </c:pt>
                <c:pt idx="223">
                  <c:v>12/12/2020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</c:strCache>
            </c:strRef>
          </c:cat>
          <c:val>
            <c:numRef>
              <c:f>Лист1!$B$4:$B$243</c:f>
              <c:numCache>
                <c:formatCode>General</c:formatCode>
                <c:ptCount val="240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35305472"/>
        <c:axId val="135421952"/>
      </c:barChart>
      <c:catAx>
        <c:axId val="1353054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ru-RU"/>
          </a:p>
        </c:txPr>
        <c:crossAx val="135421952"/>
        <c:crosses val="autoZero"/>
        <c:auto val="1"/>
        <c:lblAlgn val="ctr"/>
        <c:lblOffset val="100"/>
        <c:tickLblSkip val="1"/>
        <c:noMultiLvlLbl val="1"/>
      </c:catAx>
      <c:valAx>
        <c:axId val="13542195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353054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2</a:t>
            </a:r>
            <a:r>
              <a:rPr lang="ro-RO" dirty="0"/>
              <a:t>8.</a:t>
            </a:r>
            <a:r>
              <a:rPr lang="en-US" dirty="0"/>
              <a:t>1</a:t>
            </a:r>
            <a:r>
              <a:rPr lang="ro-RO" dirty="0"/>
              <a:t>2.2020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813171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2.909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+18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55497" y="1106330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.202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32" name="Group 8"/>
          <p:cNvGrpSpPr/>
          <p:nvPr/>
        </p:nvGrpSpPr>
        <p:grpSpPr>
          <a:xfrm>
            <a:off x="2944994" y="8459985"/>
            <a:ext cx="17708410" cy="2285418"/>
            <a:chOff x="0" y="-2"/>
            <a:chExt cx="17708409" cy="2285416"/>
          </a:xfrm>
        </p:grpSpPr>
        <p:grpSp>
          <p:nvGrpSpPr>
            <p:cNvPr id="33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14</a:t>
                </a:r>
                <a:r>
                  <a:rPr lang="en-US" b="1" dirty="0"/>
                  <a:t>1</a:t>
                </a:r>
                <a:r>
                  <a:rPr lang="ro-MD" b="1" dirty="0"/>
                  <a:t>.924</a:t>
                </a:r>
                <a:endParaRPr b="1" dirty="0"/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569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8735B43C-23B4-4CEB-83FE-954843D90D77}"/>
              </a:ext>
            </a:extLst>
          </p:cNvPr>
          <p:cNvGrpSpPr/>
          <p:nvPr/>
        </p:nvGrpSpPr>
        <p:grpSpPr>
          <a:xfrm>
            <a:off x="2955497" y="5812893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8F8DE39B-988D-436B-91D3-AAC724FC219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677DC832-BBD6-4BFE-BA74-BF919B44F8C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86D09167-0435-4D2A-9172-4AD7C816321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8E72567-9223-4772-9290-360AB4A0CDBB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166D76CF-C87E-41BC-8E6F-581F18B35F9D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C5159EDB-1A3C-4882-8D16-42FD4E54AE1B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2019047"/>
            <a:chOff x="0" y="-2"/>
            <a:chExt cx="17697906" cy="251025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89637"/>
              <a:chOff x="-1" y="117603"/>
              <a:chExt cx="6088440" cy="238963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22483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1.273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1</a:t>
                </a:r>
                <a:r>
                  <a:rPr lang="ro-MD" b="1" dirty="0"/>
                  <a:t>.598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325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</a:t>
                </a:r>
                <a:r>
                  <a:rPr lang="en-US" b="1" dirty="0">
                    <a:solidFill>
                      <a:schemeClr val="bg1"/>
                    </a:solidFill>
                  </a:rPr>
                  <a:t>4</a:t>
                </a:r>
                <a:r>
                  <a:rPr lang="ro-RO" b="1" dirty="0">
                    <a:solidFill>
                      <a:schemeClr val="bg1"/>
                    </a:solidFill>
                  </a:rPr>
                  <a:t>7.968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871138529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02884665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27.813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+409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64067109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350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/>
                  <a:t>+28</a:t>
                </a:r>
                <a:endParaRPr lang="ro-RO"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6" y="4942929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en-US" b="1" dirty="0"/>
              <a:t>5</a:t>
            </a:r>
            <a:r>
              <a:rPr lang="ro-RO" b="1" dirty="0"/>
              <a:t>5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263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6611</TotalTime>
  <Words>274</Words>
  <Application>Microsoft Office PowerPoint</Application>
  <PresentationFormat>Произвольный</PresentationFormat>
  <Paragraphs>154</Paragraphs>
  <Slides>11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Презентация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Roman Coretchi</cp:lastModifiedBy>
  <cp:revision>779</cp:revision>
  <dcterms:modified xsi:type="dcterms:W3CDTF">2020-12-28T13:42:57Z</dcterms:modified>
</cp:coreProperties>
</file>