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Orhei</c:v>
                </c:pt>
                <c:pt idx="2">
                  <c:v>Cimișlia</c:v>
                </c:pt>
                <c:pt idx="3">
                  <c:v>Bălți</c:v>
                </c:pt>
                <c:pt idx="4">
                  <c:v>Căușeni</c:v>
                </c:pt>
                <c:pt idx="5">
                  <c:v>Sîngerei</c:v>
                </c:pt>
                <c:pt idx="6">
                  <c:v>Telenești</c:v>
                </c:pt>
                <c:pt idx="7">
                  <c:v>Hîncești</c:v>
                </c:pt>
                <c:pt idx="8">
                  <c:v>Cantemir</c:v>
                </c:pt>
                <c:pt idx="9">
                  <c:v>Drochia</c:v>
                </c:pt>
                <c:pt idx="10">
                  <c:v>Cahul</c:v>
                </c:pt>
                <c:pt idx="11">
                  <c:v>Dondușeni</c:v>
                </c:pt>
                <c:pt idx="12">
                  <c:v>Edineț</c:v>
                </c:pt>
                <c:pt idx="13">
                  <c:v>Soroca</c:v>
                </c:pt>
                <c:pt idx="14">
                  <c:v>Strășeni</c:v>
                </c:pt>
                <c:pt idx="15">
                  <c:v>Ungheni</c:v>
                </c:pt>
                <c:pt idx="16">
                  <c:v>Călărași</c:v>
                </c:pt>
                <c:pt idx="17">
                  <c:v>Ceadîr-Lunga</c:v>
                </c:pt>
                <c:pt idx="18">
                  <c:v>Leova</c:v>
                </c:pt>
                <c:pt idx="19">
                  <c:v>Ocnița</c:v>
                </c:pt>
                <c:pt idx="20">
                  <c:v>Șoldănești</c:v>
                </c:pt>
                <c:pt idx="21">
                  <c:v>Taraclia</c:v>
                </c:pt>
                <c:pt idx="22">
                  <c:v>Anenii Noi</c:v>
                </c:pt>
                <c:pt idx="23">
                  <c:v>Basarabeasca</c:v>
                </c:pt>
                <c:pt idx="24">
                  <c:v>Briceni</c:v>
                </c:pt>
                <c:pt idx="25">
                  <c:v>Criuleni</c:v>
                </c:pt>
                <c:pt idx="26">
                  <c:v>Dubăsari</c:v>
                </c:pt>
                <c:pt idx="27">
                  <c:v>Glodeni</c:v>
                </c:pt>
                <c:pt idx="28">
                  <c:v>Ialoveni</c:v>
                </c:pt>
                <c:pt idx="29">
                  <c:v>Fălești</c:v>
                </c:pt>
                <c:pt idx="30">
                  <c:v>Florești</c:v>
                </c:pt>
                <c:pt idx="31">
                  <c:v>Nisporeni</c:v>
                </c:pt>
                <c:pt idx="32">
                  <c:v>Rîșcani</c:v>
                </c:pt>
                <c:pt idx="33">
                  <c:v>Ștefan Vodă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45</c:v>
                </c:pt>
                <c:pt idx="1">
                  <c:v>16</c:v>
                </c:pt>
                <c:pt idx="2">
                  <c:v>13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Лист1!$A$2:$A$302</c:f>
              <c:strCache>
                <c:ptCount val="301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</c:strCache>
            </c:strRef>
          </c:cat>
          <c:val>
            <c:numRef>
              <c:f>Лист1!$B$2:$B$302</c:f>
              <c:numCache>
                <c:formatCode>General</c:formatCode>
                <c:ptCount val="30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Лист1!$A$4:$A$249</c:f>
              <c:strCache>
                <c:ptCount val="246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</c:strCache>
            </c:strRef>
          </c:cat>
          <c:val>
            <c:numRef>
              <c:f>Лист1!$B$4:$B$249</c:f>
              <c:numCache>
                <c:formatCode>General</c:formatCode>
                <c:ptCount val="24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03</a:t>
            </a:r>
            <a:r>
              <a:rPr lang="ro-RO" dirty="0"/>
              <a:t>.</a:t>
            </a:r>
            <a:r>
              <a:rPr lang="en-US" dirty="0"/>
              <a:t>01</a:t>
            </a:r>
            <a:r>
              <a:rPr lang="ro-RO" dirty="0"/>
              <a:t>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7750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9.589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8459985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145</a:t>
                </a:r>
                <a:r>
                  <a:rPr lang="ro-MD" b="1" dirty="0"/>
                  <a:t>.</a:t>
                </a:r>
                <a:r>
                  <a:rPr lang="en-US" b="1" dirty="0"/>
                  <a:t>873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179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8735B43C-23B4-4CEB-83FE-954843D90D77}"/>
              </a:ext>
            </a:extLst>
          </p:cNvPr>
          <p:cNvGrpSpPr/>
          <p:nvPr/>
        </p:nvGrpSpPr>
        <p:grpSpPr>
          <a:xfrm>
            <a:off x="2955497" y="581289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8F8DE39B-988D-436B-91D3-AAC724FC219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77DC832-BBD6-4BFE-BA74-BF919B44F8C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86D09167-0435-4D2A-9172-4AD7C816321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8E72567-9223-4772-9290-360AB4A0CDB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166D76CF-C87E-41BC-8E6F-581F18B35F9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C5159EDB-1A3C-4882-8D16-42FD4E54AE1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657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744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87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561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338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9436099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3550790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133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247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905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140890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18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241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6909</TotalTime>
  <Words>274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Vadim Rața</cp:lastModifiedBy>
  <cp:revision>802</cp:revision>
  <dcterms:modified xsi:type="dcterms:W3CDTF">2021-01-03T14:33:10Z</dcterms:modified>
</cp:coreProperties>
</file>