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Anenii Noi</c:v>
                </c:pt>
                <c:pt idx="2">
                  <c:v>Cimișlia</c:v>
                </c:pt>
                <c:pt idx="3">
                  <c:v>Ialoveni</c:v>
                </c:pt>
                <c:pt idx="4">
                  <c:v>Strășeni</c:v>
                </c:pt>
                <c:pt idx="5">
                  <c:v>Ungheni</c:v>
                </c:pt>
                <c:pt idx="6">
                  <c:v>Glodeni</c:v>
                </c:pt>
                <c:pt idx="7">
                  <c:v>Bălți</c:v>
                </c:pt>
                <c:pt idx="8">
                  <c:v>Cahul</c:v>
                </c:pt>
                <c:pt idx="9">
                  <c:v>Orhei</c:v>
                </c:pt>
                <c:pt idx="10">
                  <c:v>Călărași</c:v>
                </c:pt>
                <c:pt idx="11">
                  <c:v>Cantemir</c:v>
                </c:pt>
                <c:pt idx="12">
                  <c:v>Fălești</c:v>
                </c:pt>
                <c:pt idx="13">
                  <c:v>Comrat</c:v>
                </c:pt>
                <c:pt idx="14">
                  <c:v>Sîngerei</c:v>
                </c:pt>
                <c:pt idx="15">
                  <c:v>Hîncești</c:v>
                </c:pt>
                <c:pt idx="16">
                  <c:v>Nisporeni</c:v>
                </c:pt>
                <c:pt idx="17">
                  <c:v>Șoldănești</c:v>
                </c:pt>
                <c:pt idx="18">
                  <c:v>Transnistria</c:v>
                </c:pt>
                <c:pt idx="19">
                  <c:v>Căușeni</c:v>
                </c:pt>
                <c:pt idx="20">
                  <c:v>Criuleni</c:v>
                </c:pt>
                <c:pt idx="21">
                  <c:v>Edineț</c:v>
                </c:pt>
                <c:pt idx="22">
                  <c:v>Leova</c:v>
                </c:pt>
                <c:pt idx="23">
                  <c:v>Taraclia</c:v>
                </c:pt>
                <c:pt idx="24">
                  <c:v>Rezina</c:v>
                </c:pt>
                <c:pt idx="25">
                  <c:v>Soroca</c:v>
                </c:pt>
                <c:pt idx="26">
                  <c:v>Briceni</c:v>
                </c:pt>
                <c:pt idx="27">
                  <c:v>Ștefan Vodă</c:v>
                </c:pt>
                <c:pt idx="28">
                  <c:v>Telenești</c:v>
                </c:pt>
                <c:pt idx="29">
                  <c:v>Vulcănești</c:v>
                </c:pt>
                <c:pt idx="30">
                  <c:v>Dubăsari</c:v>
                </c:pt>
                <c:pt idx="31">
                  <c:v>Florești</c:v>
                </c:pt>
                <c:pt idx="32">
                  <c:v>Ocnița</c:v>
                </c:pt>
                <c:pt idx="33">
                  <c:v>Rîșcani</c:v>
                </c:pt>
                <c:pt idx="34">
                  <c:v>Basarabeasca</c:v>
                </c:pt>
                <c:pt idx="35">
                  <c:v>Ceadîr-Lunga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289</c:v>
                </c:pt>
                <c:pt idx="1">
                  <c:v>31</c:v>
                </c:pt>
                <c:pt idx="2">
                  <c:v>27</c:v>
                </c:pt>
                <c:pt idx="3">
                  <c:v>26</c:v>
                </c:pt>
                <c:pt idx="4">
                  <c:v>25</c:v>
                </c:pt>
                <c:pt idx="5">
                  <c:v>22</c:v>
                </c:pt>
                <c:pt idx="6">
                  <c:v>17</c:v>
                </c:pt>
                <c:pt idx="7">
                  <c:v>16</c:v>
                </c:pt>
                <c:pt idx="8">
                  <c:v>13</c:v>
                </c:pt>
                <c:pt idx="9">
                  <c:v>13</c:v>
                </c:pt>
                <c:pt idx="10">
                  <c:v>12</c:v>
                </c:pt>
                <c:pt idx="11">
                  <c:v>11</c:v>
                </c:pt>
                <c:pt idx="12">
                  <c:v>11</c:v>
                </c:pt>
                <c:pt idx="13">
                  <c:v>10</c:v>
                </c:pt>
                <c:pt idx="14">
                  <c:v>9</c:v>
                </c:pt>
                <c:pt idx="15">
                  <c:v>7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4</c:v>
                </c:pt>
                <c:pt idx="25">
                  <c:v>4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2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332820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Лист1!$A$2:$A$304</c:f>
              <c:strCache>
                <c:ptCount val="303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</c:strCache>
            </c:strRef>
          </c:cat>
          <c:val>
            <c:numRef>
              <c:f>Лист1!$B$2:$B$304</c:f>
              <c:numCache>
                <c:formatCode>General</c:formatCode>
                <c:ptCount val="30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Лист1!$A$4:$A$251</c:f>
              <c:strCache>
                <c:ptCount val="248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05.01.2020</c:v>
                </c:pt>
              </c:strCache>
            </c:strRef>
          </c:cat>
          <c:val>
            <c:numRef>
              <c:f>Лист1!$B$4:$B$251</c:f>
              <c:numCache>
                <c:formatCode>General</c:formatCode>
                <c:ptCount val="248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0</a:t>
            </a:r>
            <a:r>
              <a:rPr lang="ro-RO" dirty="0"/>
              <a:t>5.</a:t>
            </a:r>
            <a:r>
              <a:rPr lang="en-US" dirty="0"/>
              <a:t>01</a:t>
            </a:r>
            <a:r>
              <a:rPr lang="ro-RO" dirty="0"/>
              <a:t>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7750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0</a:t>
                </a:r>
                <a:r>
                  <a:rPr lang="ro-RO" b="1">
                    <a:solidFill>
                      <a:schemeClr val="bg1"/>
                    </a:solidFill>
                  </a:rPr>
                  <a:t>70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</a:t>
                </a:r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9.</a:t>
                </a:r>
                <a:r>
                  <a:rPr lang="ro-RO" b="1" dirty="0">
                    <a:solidFill>
                      <a:schemeClr val="bg1"/>
                    </a:solidFill>
                  </a:rPr>
                  <a:t>100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8459985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14</a:t>
                </a:r>
                <a:r>
                  <a:rPr lang="en-US" b="1" dirty="0"/>
                  <a:t>6</a:t>
                </a:r>
                <a:r>
                  <a:rPr lang="ro-MD" b="1" dirty="0"/>
                  <a:t>.</a:t>
                </a:r>
                <a:r>
                  <a:rPr lang="en-US" b="1" dirty="0"/>
                  <a:t>9</a:t>
                </a:r>
                <a:r>
                  <a:rPr lang="ro-RO" b="1" dirty="0"/>
                  <a:t>21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6</a:t>
                </a:r>
                <a:r>
                  <a:rPr lang="ro-RO" b="1" dirty="0"/>
                  <a:t>12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8735B43C-23B4-4CEB-83FE-954843D90D77}"/>
              </a:ext>
            </a:extLst>
          </p:cNvPr>
          <p:cNvGrpSpPr/>
          <p:nvPr/>
        </p:nvGrpSpPr>
        <p:grpSpPr>
          <a:xfrm>
            <a:off x="2955497" y="581289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8F8DE39B-988D-436B-91D3-AAC724FC219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677DC832-BBD6-4BFE-BA74-BF919B44F8C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86D09167-0435-4D2A-9172-4AD7C816321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8E72567-9223-4772-9290-360AB4A0CDBB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166D76CF-C87E-41BC-8E6F-581F18B35F9D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C5159EDB-1A3C-4882-8D16-42FD4E54AE1B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576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</a:t>
                </a:r>
                <a:r>
                  <a:rPr lang="en-US" b="1" dirty="0"/>
                  <a:t>.9</a:t>
                </a:r>
                <a:r>
                  <a:rPr lang="ro-RO" b="1" dirty="0"/>
                  <a:t>65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389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56</a:t>
                </a:r>
                <a:r>
                  <a:rPr lang="ro-RO" b="1" dirty="0">
                    <a:solidFill>
                      <a:schemeClr val="bg1"/>
                    </a:solidFill>
                  </a:rPr>
                  <a:t>6.210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9273929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02118188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134</a:t>
                </a:r>
                <a:r>
                  <a:rPr lang="ro-RO" b="1" dirty="0">
                    <a:solidFill>
                      <a:schemeClr val="bg1"/>
                    </a:solidFill>
                  </a:rPr>
                  <a:t>.75</a:t>
                </a:r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7</a:t>
                </a:r>
                <a:r>
                  <a:rPr lang="ro-RO" b="1" dirty="0"/>
                  <a:t>30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24365131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51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2</a:t>
            </a:r>
            <a:r>
              <a:rPr lang="ro-RO" b="1" dirty="0"/>
              <a:t>4</a:t>
            </a:r>
            <a:r>
              <a:rPr lang="en-US" b="1" dirty="0"/>
              <a:t>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6973</TotalTime>
  <Words>284</Words>
  <Application>Microsoft Office PowerPoint</Application>
  <PresentationFormat>Particularizare</PresentationFormat>
  <Paragraphs>152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814</cp:revision>
  <dcterms:modified xsi:type="dcterms:W3CDTF">2021-01-05T14:10:27Z</dcterms:modified>
</cp:coreProperties>
</file>