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Transnistria</c:v>
                </c:pt>
                <c:pt idx="1">
                  <c:v>Chișinău</c:v>
                </c:pt>
                <c:pt idx="2">
                  <c:v>Criuleni</c:v>
                </c:pt>
                <c:pt idx="3">
                  <c:v>Nisporeni</c:v>
                </c:pt>
                <c:pt idx="4">
                  <c:v>Bălți</c:v>
                </c:pt>
                <c:pt idx="5">
                  <c:v>Strășeni</c:v>
                </c:pt>
                <c:pt idx="6">
                  <c:v>Cimișlia</c:v>
                </c:pt>
                <c:pt idx="7">
                  <c:v>Hîncești</c:v>
                </c:pt>
                <c:pt idx="8">
                  <c:v>Căușeni</c:v>
                </c:pt>
                <c:pt idx="9">
                  <c:v>Ialoveni</c:v>
                </c:pt>
                <c:pt idx="10">
                  <c:v>Drochia</c:v>
                </c:pt>
                <c:pt idx="11">
                  <c:v>Anenii Noi</c:v>
                </c:pt>
                <c:pt idx="12">
                  <c:v>Sîngerei</c:v>
                </c:pt>
                <c:pt idx="13">
                  <c:v>Edineț</c:v>
                </c:pt>
                <c:pt idx="14">
                  <c:v>Ocnița</c:v>
                </c:pt>
                <c:pt idx="15">
                  <c:v>Briceni</c:v>
                </c:pt>
                <c:pt idx="16">
                  <c:v>Orhei</c:v>
                </c:pt>
                <c:pt idx="17">
                  <c:v>Ungheni</c:v>
                </c:pt>
                <c:pt idx="18">
                  <c:v>Dondușeni</c:v>
                </c:pt>
                <c:pt idx="19">
                  <c:v>Florești</c:v>
                </c:pt>
                <c:pt idx="20">
                  <c:v>Basarabeasca</c:v>
                </c:pt>
                <c:pt idx="21">
                  <c:v>Fălești</c:v>
                </c:pt>
                <c:pt idx="22">
                  <c:v>Glodeni</c:v>
                </c:pt>
                <c:pt idx="23">
                  <c:v>Telenești</c:v>
                </c:pt>
                <c:pt idx="24">
                  <c:v>Vulcănești</c:v>
                </c:pt>
                <c:pt idx="25">
                  <c:v>Rîșcani</c:v>
                </c:pt>
                <c:pt idx="26">
                  <c:v>Ștefan Vodă</c:v>
                </c:pt>
                <c:pt idx="27">
                  <c:v>Dubăsari</c:v>
                </c:pt>
                <c:pt idx="28">
                  <c:v>Soroca</c:v>
                </c:pt>
                <c:pt idx="29">
                  <c:v>Șoldănești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86</c:v>
                </c:pt>
                <c:pt idx="1">
                  <c:v>82</c:v>
                </c:pt>
                <c:pt idx="2">
                  <c:v>25</c:v>
                </c:pt>
                <c:pt idx="3">
                  <c:v>24</c:v>
                </c:pt>
                <c:pt idx="4">
                  <c:v>19</c:v>
                </c:pt>
                <c:pt idx="5">
                  <c:v>19</c:v>
                </c:pt>
                <c:pt idx="6">
                  <c:v>17</c:v>
                </c:pt>
                <c:pt idx="7">
                  <c:v>17</c:v>
                </c:pt>
                <c:pt idx="8">
                  <c:v>16</c:v>
                </c:pt>
                <c:pt idx="9">
                  <c:v>16</c:v>
                </c:pt>
                <c:pt idx="10">
                  <c:v>13</c:v>
                </c:pt>
                <c:pt idx="11">
                  <c:v>12</c:v>
                </c:pt>
                <c:pt idx="12">
                  <c:v>12</c:v>
                </c:pt>
                <c:pt idx="13">
                  <c:v>11</c:v>
                </c:pt>
                <c:pt idx="14">
                  <c:v>9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Лист1!$A$2:$A$306</c:f>
              <c:strCache>
                <c:ptCount val="30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</c:strCache>
            </c:strRef>
          </c:cat>
          <c:val>
            <c:numRef>
              <c:f>Лист1!$B$2:$B$306</c:f>
              <c:numCache>
                <c:formatCode>General</c:formatCode>
                <c:ptCount val="30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Лист1!$A$4:$A$253</c:f>
              <c:strCache>
                <c:ptCount val="250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</c:strCache>
            </c:strRef>
          </c:cat>
          <c:val>
            <c:numRef>
              <c:f>Лист1!$B$4:$B$253</c:f>
              <c:numCache>
                <c:formatCode>General</c:formatCode>
                <c:ptCount val="25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0</a:t>
            </a:r>
            <a:r>
              <a:rPr lang="ro-RO" dirty="0"/>
              <a:t>7.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>
                    <a:solidFill>
                      <a:schemeClr val="bg1"/>
                    </a:solidFill>
                  </a:rPr>
                  <a:t>.106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903733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606301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148</a:t>
                </a:r>
                <a:r>
                  <a:rPr lang="ro-MD" b="1" dirty="0"/>
                  <a:t>.</a:t>
                </a:r>
                <a:r>
                  <a:rPr lang="ro-RO" b="1" dirty="0"/>
                  <a:t>294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423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.</a:t>
                </a:r>
                <a:r>
                  <a:rPr lang="ro-RO" b="1" dirty="0"/>
                  <a:t>379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71.141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7719273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1415500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</a:t>
                </a:r>
                <a:r>
                  <a:rPr lang="ro-RO" b="1" dirty="0">
                    <a:solidFill>
                      <a:schemeClr val="bg1"/>
                    </a:solidFill>
                  </a:rPr>
                  <a:t>6.800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4966090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</a:t>
            </a:r>
            <a:r>
              <a:rPr lang="ro-RO" b="1" dirty="0"/>
              <a:t>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</a:t>
            </a:r>
            <a:r>
              <a:rPr lang="ro-RO" b="1" dirty="0"/>
              <a:t>45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7020</TotalTime>
  <Words>276</Words>
  <Application>Microsoft Office PowerPoint</Application>
  <PresentationFormat>Particularizare</PresentationFormat>
  <Paragraphs>152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826</cp:revision>
  <dcterms:modified xsi:type="dcterms:W3CDTF">2021-01-07T13:28:03Z</dcterms:modified>
</cp:coreProperties>
</file>