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34" d="100"/>
          <a:sy n="34" d="100"/>
        </p:scale>
        <p:origin x="528" y="5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Лист1!$A$2:$A$33</c:f>
              <c:strCache>
                <c:ptCount val="32"/>
                <c:pt idx="0">
                  <c:v>Chișinău</c:v>
                </c:pt>
                <c:pt idx="1">
                  <c:v>Ungheni</c:v>
                </c:pt>
                <c:pt idx="2">
                  <c:v>Ștefan Vodă</c:v>
                </c:pt>
                <c:pt idx="3">
                  <c:v>Călărași</c:v>
                </c:pt>
                <c:pt idx="4">
                  <c:v>Hîncești</c:v>
                </c:pt>
                <c:pt idx="5">
                  <c:v>Ialoveni</c:v>
                </c:pt>
                <c:pt idx="6">
                  <c:v>Căușeni</c:v>
                </c:pt>
                <c:pt idx="7">
                  <c:v>Orhei</c:v>
                </c:pt>
                <c:pt idx="8">
                  <c:v>Strășeni</c:v>
                </c:pt>
                <c:pt idx="9">
                  <c:v>Șoldănești</c:v>
                </c:pt>
                <c:pt idx="10">
                  <c:v>Telenești</c:v>
                </c:pt>
                <c:pt idx="11">
                  <c:v>Bălți</c:v>
                </c:pt>
                <c:pt idx="12">
                  <c:v>Cahul</c:v>
                </c:pt>
                <c:pt idx="13">
                  <c:v>Cimișlia</c:v>
                </c:pt>
                <c:pt idx="14">
                  <c:v>Criuleni</c:v>
                </c:pt>
                <c:pt idx="15">
                  <c:v>Edineț</c:v>
                </c:pt>
                <c:pt idx="16">
                  <c:v>Rezina</c:v>
                </c:pt>
                <c:pt idx="17">
                  <c:v>Florești</c:v>
                </c:pt>
                <c:pt idx="18">
                  <c:v>Rîșcani</c:v>
                </c:pt>
                <c:pt idx="19">
                  <c:v>Ceadîr-Lunga</c:v>
                </c:pt>
                <c:pt idx="20">
                  <c:v>Comrat</c:v>
                </c:pt>
                <c:pt idx="21">
                  <c:v>Fălești</c:v>
                </c:pt>
                <c:pt idx="22">
                  <c:v>Nisporeni</c:v>
                </c:pt>
                <c:pt idx="23">
                  <c:v>Ocnița</c:v>
                </c:pt>
                <c:pt idx="24">
                  <c:v>Anenii Noi</c:v>
                </c:pt>
                <c:pt idx="25">
                  <c:v>Basarabeasca</c:v>
                </c:pt>
                <c:pt idx="26">
                  <c:v>Briceni</c:v>
                </c:pt>
                <c:pt idx="27">
                  <c:v>Cantemir</c:v>
                </c:pt>
                <c:pt idx="28">
                  <c:v>Drochia</c:v>
                </c:pt>
                <c:pt idx="29">
                  <c:v>Parcani</c:v>
                </c:pt>
                <c:pt idx="30">
                  <c:v>Sîngerei</c:v>
                </c:pt>
                <c:pt idx="31">
                  <c:v>Transnistria</c:v>
                </c:pt>
              </c:strCache>
            </c:strRef>
          </c:cat>
          <c:val>
            <c:numRef>
              <c:f>Лист1!$B$2:$B$33</c:f>
              <c:numCache>
                <c:formatCode>General</c:formatCode>
                <c:ptCount val="32"/>
                <c:pt idx="0">
                  <c:v>284</c:v>
                </c:pt>
                <c:pt idx="1">
                  <c:v>23</c:v>
                </c:pt>
                <c:pt idx="2">
                  <c:v>11</c:v>
                </c:pt>
                <c:pt idx="3">
                  <c:v>10</c:v>
                </c:pt>
                <c:pt idx="4">
                  <c:v>9</c:v>
                </c:pt>
                <c:pt idx="5">
                  <c:v>9</c:v>
                </c:pt>
                <c:pt idx="6">
                  <c:v>8</c:v>
                </c:pt>
                <c:pt idx="7">
                  <c:v>7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4</c:v>
                </c:pt>
                <c:pt idx="12">
                  <c:v>4</c:v>
                </c:pt>
                <c:pt idx="13">
                  <c:v>4</c:v>
                </c:pt>
                <c:pt idx="14">
                  <c:v>4</c:v>
                </c:pt>
                <c:pt idx="15">
                  <c:v>4</c:v>
                </c:pt>
                <c:pt idx="16">
                  <c:v>4</c:v>
                </c:pt>
                <c:pt idx="17">
                  <c:v>3</c:v>
                </c:pt>
                <c:pt idx="18">
                  <c:v>3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3328204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Лист1!$A$2:$A$308</c:f>
              <c:strCache>
                <c:ptCount val="307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</c:strCache>
            </c:strRef>
          </c:cat>
          <c:val>
            <c:numRef>
              <c:f>Лист1!$B$2:$B$308</c:f>
              <c:numCache>
                <c:formatCode>General</c:formatCode>
                <c:ptCount val="307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Лист1!$A$4:$A$255</c:f>
              <c:strCache>
                <c:ptCount val="252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</c:strCache>
            </c:strRef>
          </c:cat>
          <c:val>
            <c:numRef>
              <c:f>Лист1!$B$4:$B$255</c:f>
              <c:numCache>
                <c:formatCode>General</c:formatCode>
                <c:ptCount val="252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0</a:t>
            </a:r>
            <a:r>
              <a:rPr lang="ro-RO" dirty="0"/>
              <a:t>9.</a:t>
            </a:r>
            <a:r>
              <a:rPr lang="en-US" dirty="0"/>
              <a:t>01</a:t>
            </a:r>
            <a:r>
              <a:rPr lang="ro-RO" dirty="0"/>
              <a:t>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7750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.130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34491" y="10436729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860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34491" y="8025628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149</a:t>
                </a:r>
                <a:r>
                  <a:rPr lang="ro-MD" b="1" dirty="0"/>
                  <a:t>.</a:t>
                </a:r>
                <a:r>
                  <a:rPr lang="ro-RO" b="1" dirty="0"/>
                  <a:t>093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424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BA8060D-C8A9-48AB-8C6C-8A1DFF005E0C}"/>
              </a:ext>
            </a:extLst>
          </p:cNvPr>
          <p:cNvGrpSpPr/>
          <p:nvPr/>
        </p:nvGrpSpPr>
        <p:grpSpPr>
          <a:xfrm>
            <a:off x="2955497" y="5565863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AA97A7AD-7DFB-499A-9189-1107BAED5F2B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1FD83285-9646-4068-9456-E4D28F40DD40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868C36C5-29C7-497E-97F4-2499CA5F5C0A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B2E4A8DF-0B50-499C-A090-2ABAA5130F7B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EE5175EE-74D7-47FF-A6E2-0702365EFDEC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AEBD3830-8559-47D4-8EF8-245086EB052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148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</a:t>
                </a:r>
                <a:r>
                  <a:rPr lang="en-US" b="1" dirty="0"/>
                  <a:t>.</a:t>
                </a:r>
                <a:r>
                  <a:rPr lang="ro-RO" b="1" dirty="0"/>
                  <a:t>422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8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274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5</a:t>
                </a:r>
                <a:r>
                  <a:rPr lang="ro-RO" b="1">
                    <a:solidFill>
                      <a:schemeClr val="bg1"/>
                    </a:solidFill>
                  </a:rPr>
                  <a:t>75.239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197422762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382562400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13</a:t>
                </a:r>
                <a:r>
                  <a:rPr lang="ro-RO" b="1" dirty="0">
                    <a:solidFill>
                      <a:schemeClr val="bg1"/>
                    </a:solidFill>
                  </a:rPr>
                  <a:t>8.103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+687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9756974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9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6" y="4942929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5</a:t>
            </a:r>
            <a:r>
              <a:rPr lang="ro-RO" b="1" dirty="0"/>
              <a:t>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2</a:t>
            </a:r>
            <a:r>
              <a:rPr lang="ro-RO" b="1" dirty="0"/>
              <a:t>36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7067</TotalTime>
  <Words>281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838</cp:revision>
  <dcterms:modified xsi:type="dcterms:W3CDTF">2021-01-09T13:27:17Z</dcterms:modified>
</cp:coreProperties>
</file>