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Cimișlia</c:v>
                </c:pt>
                <c:pt idx="2">
                  <c:v>Taraclia</c:v>
                </c:pt>
                <c:pt idx="3">
                  <c:v>Transnistria</c:v>
                </c:pt>
                <c:pt idx="4">
                  <c:v>Călărași</c:v>
                </c:pt>
                <c:pt idx="5">
                  <c:v>Ialoveni</c:v>
                </c:pt>
                <c:pt idx="6">
                  <c:v>Orhei</c:v>
                </c:pt>
                <c:pt idx="7">
                  <c:v>Bălți</c:v>
                </c:pt>
                <c:pt idx="8">
                  <c:v>Cahul</c:v>
                </c:pt>
                <c:pt idx="9">
                  <c:v>Ocnița</c:v>
                </c:pt>
                <c:pt idx="10">
                  <c:v>Edineț</c:v>
                </c:pt>
                <c:pt idx="11">
                  <c:v>Ungheni</c:v>
                </c:pt>
                <c:pt idx="12">
                  <c:v>Anenii Noi</c:v>
                </c:pt>
                <c:pt idx="13">
                  <c:v>Cantemir</c:v>
                </c:pt>
                <c:pt idx="14">
                  <c:v>Dubăsari</c:v>
                </c:pt>
                <c:pt idx="15">
                  <c:v>Leova</c:v>
                </c:pt>
                <c:pt idx="16">
                  <c:v>Sîngerei</c:v>
                </c:pt>
                <c:pt idx="17">
                  <c:v>Hîncești</c:v>
                </c:pt>
                <c:pt idx="18">
                  <c:v>Comrat</c:v>
                </c:pt>
                <c:pt idx="19">
                  <c:v>Strășeni</c:v>
                </c:pt>
                <c:pt idx="20">
                  <c:v>Criuleni</c:v>
                </c:pt>
                <c:pt idx="21">
                  <c:v>Florești</c:v>
                </c:pt>
                <c:pt idx="22">
                  <c:v>Șoldănești</c:v>
                </c:pt>
                <c:pt idx="23">
                  <c:v>Ceadîr-Lunga</c:v>
                </c:pt>
                <c:pt idx="24">
                  <c:v>Drochia</c:v>
                </c:pt>
                <c:pt idx="25">
                  <c:v>Glodeni</c:v>
                </c:pt>
                <c:pt idx="26">
                  <c:v>Rîșcani</c:v>
                </c:pt>
                <c:pt idx="27">
                  <c:v>Telenești</c:v>
                </c:pt>
                <c:pt idx="28">
                  <c:v>Briceni</c:v>
                </c:pt>
                <c:pt idx="29">
                  <c:v>Fălești</c:v>
                </c:pt>
                <c:pt idx="30">
                  <c:v>Soroca</c:v>
                </c:pt>
                <c:pt idx="31">
                  <c:v>Ștefan Vodă</c:v>
                </c:pt>
                <c:pt idx="32">
                  <c:v>Dondușeni</c:v>
                </c:pt>
                <c:pt idx="33">
                  <c:v>Rezina</c:v>
                </c:pt>
                <c:pt idx="34">
                  <c:v>Căușeni</c:v>
                </c:pt>
                <c:pt idx="35">
                  <c:v>Nisporeni</c:v>
                </c:pt>
                <c:pt idx="36">
                  <c:v>Vulcănești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319</c:v>
                </c:pt>
                <c:pt idx="1">
                  <c:v>48</c:v>
                </c:pt>
                <c:pt idx="2">
                  <c:v>27</c:v>
                </c:pt>
                <c:pt idx="3">
                  <c:v>23</c:v>
                </c:pt>
                <c:pt idx="4">
                  <c:v>19</c:v>
                </c:pt>
                <c:pt idx="5">
                  <c:v>17</c:v>
                </c:pt>
                <c:pt idx="6">
                  <c:v>13</c:v>
                </c:pt>
                <c:pt idx="7">
                  <c:v>12</c:v>
                </c:pt>
                <c:pt idx="8">
                  <c:v>12</c:v>
                </c:pt>
                <c:pt idx="9">
                  <c:v>12</c:v>
                </c:pt>
                <c:pt idx="10">
                  <c:v>10</c:v>
                </c:pt>
                <c:pt idx="11">
                  <c:v>10</c:v>
                </c:pt>
                <c:pt idx="12">
                  <c:v>9</c:v>
                </c:pt>
                <c:pt idx="13">
                  <c:v>9</c:v>
                </c:pt>
                <c:pt idx="14">
                  <c:v>9</c:v>
                </c:pt>
                <c:pt idx="15">
                  <c:v>9</c:v>
                </c:pt>
                <c:pt idx="16">
                  <c:v>9</c:v>
                </c:pt>
                <c:pt idx="17">
                  <c:v>8</c:v>
                </c:pt>
                <c:pt idx="18">
                  <c:v>7</c:v>
                </c:pt>
                <c:pt idx="19">
                  <c:v>7</c:v>
                </c:pt>
                <c:pt idx="20">
                  <c:v>6</c:v>
                </c:pt>
                <c:pt idx="21">
                  <c:v>6</c:v>
                </c:pt>
                <c:pt idx="22">
                  <c:v>6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4</c:v>
                </c:pt>
                <c:pt idx="29">
                  <c:v>4</c:v>
                </c:pt>
                <c:pt idx="30">
                  <c:v>3</c:v>
                </c:pt>
                <c:pt idx="31">
                  <c:v>3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Лист1!$A$3:$A$329</c:f>
              <c:strCache>
                <c:ptCount val="32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</c:strCache>
            </c:strRef>
          </c:cat>
          <c:val>
            <c:numRef>
              <c:f>Лист1!$B$3:$B$329</c:f>
              <c:numCache>
                <c:formatCode>General</c:formatCode>
                <c:ptCount val="32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Лист1!$A$4:$A$276</c:f>
              <c:strCache>
                <c:ptCount val="273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</c:strCache>
            </c:strRef>
          </c:cat>
          <c:val>
            <c:numRef>
              <c:f>Лист1!$B$4:$B$276</c:f>
              <c:numCache>
                <c:formatCode>General</c:formatCode>
                <c:ptCount val="273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30.</a:t>
            </a:r>
            <a:r>
              <a:rPr lang="en-US" dirty="0"/>
              <a:t>01</a:t>
            </a:r>
            <a:r>
              <a:rPr lang="ro-RO" dirty="0"/>
              <a:t>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.43</a:t>
                </a:r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83216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822884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r>
                  <a:rPr lang="en-US" b="1" dirty="0"/>
                  <a:t>5</a:t>
                </a:r>
                <a:r>
                  <a:rPr lang="ro-RO" b="1" dirty="0"/>
                  <a:t>9</a:t>
                </a:r>
                <a:r>
                  <a:rPr lang="x-none" b="1" dirty="0"/>
                  <a:t>.</a:t>
                </a:r>
                <a:r>
                  <a:rPr lang="ro-RO" b="1" dirty="0"/>
                  <a:t>513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653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B5CB009A-BD31-43F9-B7EF-6BA08B1DD18C}"/>
              </a:ext>
            </a:extLst>
          </p:cNvPr>
          <p:cNvGrpSpPr/>
          <p:nvPr/>
        </p:nvGrpSpPr>
        <p:grpSpPr>
          <a:xfrm>
            <a:off x="2955497" y="562552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CE0B3FFB-4D9D-44AC-8B15-AAB41389D3E9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2B1C64B-57A4-4C3C-B333-A13E2EEAB0E6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B26ACAE5-F23A-40EC-8C08-4164CAC64CBA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59BB5DA6-E66E-499C-B802-6DFA056DCFF7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809CBADD-9390-4227-B05E-B66F2A1386F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8E21945-7B89-46C3-89F5-2E3C31A71C28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287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en-US" b="1" dirty="0"/>
                  <a:t>.5</a:t>
                </a:r>
                <a:r>
                  <a:rPr lang="ro-RO" b="1" dirty="0"/>
                  <a:t>25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26.987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9179571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8017055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149.</a:t>
                </a:r>
                <a:r>
                  <a:rPr lang="ro-RO" b="1" dirty="0">
                    <a:solidFill>
                      <a:schemeClr val="bg1"/>
                    </a:solidFill>
                  </a:rPr>
                  <a:t>562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+536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2447938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4</a:t>
            </a:r>
            <a:r>
              <a:rPr lang="ro-RO" b="1" dirty="0"/>
              <a:t>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244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7388</TotalTime>
  <Words>283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898</cp:revision>
  <dcterms:modified xsi:type="dcterms:W3CDTF">2021-01-30T14:35:40Z</dcterms:modified>
</cp:coreProperties>
</file>