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Ialoveni</c:v>
                </c:pt>
                <c:pt idx="2">
                  <c:v>Strășeni</c:v>
                </c:pt>
                <c:pt idx="3">
                  <c:v>Cimișlia</c:v>
                </c:pt>
                <c:pt idx="4">
                  <c:v>Nisporeni</c:v>
                </c:pt>
                <c:pt idx="5">
                  <c:v>Taraclia</c:v>
                </c:pt>
                <c:pt idx="6">
                  <c:v>Bălți</c:v>
                </c:pt>
                <c:pt idx="7">
                  <c:v>Călărași</c:v>
                </c:pt>
                <c:pt idx="8">
                  <c:v>Anenii Noi</c:v>
                </c:pt>
                <c:pt idx="9">
                  <c:v>Criuleni</c:v>
                </c:pt>
                <c:pt idx="10">
                  <c:v>Telenești</c:v>
                </c:pt>
                <c:pt idx="11">
                  <c:v>Orhei</c:v>
                </c:pt>
                <c:pt idx="12">
                  <c:v>Sîngerei</c:v>
                </c:pt>
                <c:pt idx="13">
                  <c:v>Drochia</c:v>
                </c:pt>
                <c:pt idx="14">
                  <c:v>Glodeni</c:v>
                </c:pt>
                <c:pt idx="15">
                  <c:v>Hîncești</c:v>
                </c:pt>
                <c:pt idx="16">
                  <c:v>Cantemir</c:v>
                </c:pt>
                <c:pt idx="17">
                  <c:v>Comrat</c:v>
                </c:pt>
                <c:pt idx="18">
                  <c:v>Edineț</c:v>
                </c:pt>
                <c:pt idx="19">
                  <c:v>Florești</c:v>
                </c:pt>
                <c:pt idx="20">
                  <c:v>Șoldănești</c:v>
                </c:pt>
                <c:pt idx="21">
                  <c:v>Ștefan Vodă</c:v>
                </c:pt>
                <c:pt idx="22">
                  <c:v>Fălești</c:v>
                </c:pt>
                <c:pt idx="23">
                  <c:v>Soroca</c:v>
                </c:pt>
                <c:pt idx="24">
                  <c:v>Ungheni</c:v>
                </c:pt>
                <c:pt idx="25">
                  <c:v>Căușeni</c:v>
                </c:pt>
                <c:pt idx="26">
                  <c:v>Dondușeni</c:v>
                </c:pt>
                <c:pt idx="27">
                  <c:v>Leova</c:v>
                </c:pt>
                <c:pt idx="28">
                  <c:v>Briceni</c:v>
                </c:pt>
                <c:pt idx="29">
                  <c:v>Cahul</c:v>
                </c:pt>
                <c:pt idx="30">
                  <c:v>Transnistria</c:v>
                </c:pt>
                <c:pt idx="31">
                  <c:v>Basarabeasca</c:v>
                </c:pt>
                <c:pt idx="32">
                  <c:v>Ceadîr-Lunga</c:v>
                </c:pt>
                <c:pt idx="33">
                  <c:v>Rezina</c:v>
                </c:pt>
                <c:pt idx="34">
                  <c:v>Vulcănești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358</c:v>
                </c:pt>
                <c:pt idx="1">
                  <c:v>45</c:v>
                </c:pt>
                <c:pt idx="2">
                  <c:v>30</c:v>
                </c:pt>
                <c:pt idx="3">
                  <c:v>19</c:v>
                </c:pt>
                <c:pt idx="4">
                  <c:v>19</c:v>
                </c:pt>
                <c:pt idx="5">
                  <c:v>17</c:v>
                </c:pt>
                <c:pt idx="6">
                  <c:v>16</c:v>
                </c:pt>
                <c:pt idx="7">
                  <c:v>15</c:v>
                </c:pt>
                <c:pt idx="8">
                  <c:v>11</c:v>
                </c:pt>
                <c:pt idx="9">
                  <c:v>8</c:v>
                </c:pt>
                <c:pt idx="10">
                  <c:v>8</c:v>
                </c:pt>
                <c:pt idx="11">
                  <c:v>7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Лист1!$A$3:$A$332</c:f>
              <c:strCache>
                <c:ptCount val="33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</c:strCache>
            </c:strRef>
          </c:cat>
          <c:val>
            <c:numRef>
              <c:f>Лист1!$B$3:$B$332</c:f>
              <c:numCache>
                <c:formatCode>General</c:formatCode>
                <c:ptCount val="33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Лист1!$A$4:$A$279</c:f>
              <c:strCache>
                <c:ptCount val="27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</c:strCache>
            </c:strRef>
          </c:cat>
          <c:val>
            <c:numRef>
              <c:f>Лист1!$B$4:$B$279</c:f>
              <c:numCache>
                <c:formatCode>General</c:formatCode>
                <c:ptCount val="27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.462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822884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160</a:t>
                </a:r>
                <a:r>
                  <a:rPr lang="x-none" b="1" dirty="0"/>
                  <a:t>.</a:t>
                </a:r>
                <a:r>
                  <a:rPr lang="ro-RO" b="1" dirty="0"/>
                  <a:t>725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639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B5CB009A-BD31-43F9-B7EF-6BA08B1DD18C}"/>
              </a:ext>
            </a:extLst>
          </p:cNvPr>
          <p:cNvGrpSpPr/>
          <p:nvPr/>
        </p:nvGrpSpPr>
        <p:grpSpPr>
          <a:xfrm>
            <a:off x="2955497" y="562552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CE0B3FFB-4D9D-44AC-8B15-AAB41389D3E9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2B1C64B-57A4-4C3C-B333-A13E2EEAB0E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B26ACAE5-F23A-40EC-8C08-4164CAC64CB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9BB5DA6-E66E-499C-B802-6DFA056DCFF7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809CBADD-9390-4227-B05E-B66F2A1386F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21945-7B89-46C3-89F5-2E3C31A71C28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564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32.124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460497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594626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50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9279462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7418</TotalTime>
  <Words>281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903</cp:revision>
  <dcterms:modified xsi:type="dcterms:W3CDTF">2021-02-02T14:46:24Z</dcterms:modified>
</cp:coreProperties>
</file>