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6" d="100"/>
          <a:sy n="56" d="100"/>
        </p:scale>
        <p:origin x="420" y="9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795084389285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Лист1!$A$2:$A$35</c:f>
              <c:strCache>
                <c:ptCount val="34"/>
                <c:pt idx="0">
                  <c:v>Chișinău</c:v>
                </c:pt>
                <c:pt idx="1">
                  <c:v>Călărași</c:v>
                </c:pt>
                <c:pt idx="2">
                  <c:v>Ocnița</c:v>
                </c:pt>
                <c:pt idx="3">
                  <c:v>Ungheni</c:v>
                </c:pt>
                <c:pt idx="4">
                  <c:v>Transnistria</c:v>
                </c:pt>
                <c:pt idx="5">
                  <c:v>Șoldănești</c:v>
                </c:pt>
                <c:pt idx="6">
                  <c:v>Strășeni</c:v>
                </c:pt>
                <c:pt idx="7">
                  <c:v>Briceni</c:v>
                </c:pt>
                <c:pt idx="8">
                  <c:v>Ialoveni</c:v>
                </c:pt>
                <c:pt idx="9">
                  <c:v>Orhei</c:v>
                </c:pt>
                <c:pt idx="10">
                  <c:v>Rezina</c:v>
                </c:pt>
                <c:pt idx="11">
                  <c:v>Anenii Noi</c:v>
                </c:pt>
                <c:pt idx="12">
                  <c:v>Edineţ</c:v>
                </c:pt>
                <c:pt idx="13">
                  <c:v>Ceadîr-Lunga</c:v>
                </c:pt>
                <c:pt idx="14">
                  <c:v>Soroca</c:v>
                </c:pt>
                <c:pt idx="15">
                  <c:v>Ștefan Vodă</c:v>
                </c:pt>
                <c:pt idx="16">
                  <c:v>Hîncești</c:v>
                </c:pt>
                <c:pt idx="17">
                  <c:v>Rîșcani</c:v>
                </c:pt>
                <c:pt idx="18">
                  <c:v>Căușeni</c:v>
                </c:pt>
                <c:pt idx="19">
                  <c:v>Cimișlia</c:v>
                </c:pt>
                <c:pt idx="20">
                  <c:v>Floreşti</c:v>
                </c:pt>
                <c:pt idx="21">
                  <c:v>Nisporeni</c:v>
                </c:pt>
                <c:pt idx="22">
                  <c:v>Taraclia</c:v>
                </c:pt>
                <c:pt idx="23">
                  <c:v>Bălți</c:v>
                </c:pt>
                <c:pt idx="24">
                  <c:v>Cantemir</c:v>
                </c:pt>
                <c:pt idx="25">
                  <c:v>Criuleni</c:v>
                </c:pt>
                <c:pt idx="26">
                  <c:v>Glodeni</c:v>
                </c:pt>
                <c:pt idx="27">
                  <c:v>Comrat</c:v>
                </c:pt>
                <c:pt idx="28">
                  <c:v>Dondușeni</c:v>
                </c:pt>
                <c:pt idx="29">
                  <c:v>Drochia</c:v>
                </c:pt>
                <c:pt idx="30">
                  <c:v>Făleşti</c:v>
                </c:pt>
                <c:pt idx="31">
                  <c:v>Sîngerei</c:v>
                </c:pt>
                <c:pt idx="32">
                  <c:v>Telenești</c:v>
                </c:pt>
                <c:pt idx="33">
                  <c:v>Vulcănești</c:v>
                </c:pt>
              </c:strCache>
            </c:strRef>
          </c:cat>
          <c:val>
            <c:numRef>
              <c:f>Лист1!$B$2:$B$35</c:f>
              <c:numCache>
                <c:formatCode>General</c:formatCode>
                <c:ptCount val="34"/>
                <c:pt idx="0">
                  <c:v>417</c:v>
                </c:pt>
                <c:pt idx="1">
                  <c:v>36</c:v>
                </c:pt>
                <c:pt idx="2">
                  <c:v>34</c:v>
                </c:pt>
                <c:pt idx="3">
                  <c:v>21</c:v>
                </c:pt>
                <c:pt idx="4">
                  <c:v>15</c:v>
                </c:pt>
                <c:pt idx="5">
                  <c:v>12</c:v>
                </c:pt>
                <c:pt idx="6">
                  <c:v>11</c:v>
                </c:pt>
                <c:pt idx="7">
                  <c:v>10</c:v>
                </c:pt>
                <c:pt idx="8">
                  <c:v>10</c:v>
                </c:pt>
                <c:pt idx="9">
                  <c:v>10</c:v>
                </c:pt>
                <c:pt idx="10">
                  <c:v>10</c:v>
                </c:pt>
                <c:pt idx="11">
                  <c:v>8</c:v>
                </c:pt>
                <c:pt idx="12">
                  <c:v>8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4</c:v>
                </c:pt>
                <c:pt idx="17">
                  <c:v>4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3</c:v>
                </c:pt>
                <c:pt idx="22">
                  <c:v>3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924928"/>
        <c:axId val="187249728"/>
      </c:barChart>
      <c:catAx>
        <c:axId val="60924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8724972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872497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609249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Лист1!$A$3:$A$352</c:f>
              <c:strCache>
                <c:ptCount val="350"/>
                <c:pt idx="0">
                  <c:v>10 03 20</c:v>
                </c:pt>
                <c:pt idx="1">
                  <c:v>11 03 20</c:v>
                </c:pt>
                <c:pt idx="2">
                  <c:v>12 03 20</c:v>
                </c:pt>
                <c:pt idx="3">
                  <c:v>13 03 20</c:v>
                </c:pt>
                <c:pt idx="4">
                  <c:v>14 03 20</c:v>
                </c:pt>
                <c:pt idx="5">
                  <c:v>15 03 20</c:v>
                </c:pt>
                <c:pt idx="6">
                  <c:v>16 03 20</c:v>
                </c:pt>
                <c:pt idx="7">
                  <c:v>17 03 20</c:v>
                </c:pt>
                <c:pt idx="8">
                  <c:v>18 03 20</c:v>
                </c:pt>
                <c:pt idx="9">
                  <c:v>19 03 20</c:v>
                </c:pt>
                <c:pt idx="10">
                  <c:v>20 03 20</c:v>
                </c:pt>
                <c:pt idx="11">
                  <c:v>21 03 20</c:v>
                </c:pt>
                <c:pt idx="12">
                  <c:v>22 03 20</c:v>
                </c:pt>
                <c:pt idx="13">
                  <c:v>23 03 20</c:v>
                </c:pt>
                <c:pt idx="14">
                  <c:v>24 03 20</c:v>
                </c:pt>
                <c:pt idx="15">
                  <c:v>25 03 20</c:v>
                </c:pt>
                <c:pt idx="16">
                  <c:v>26 03 20</c:v>
                </c:pt>
                <c:pt idx="17">
                  <c:v>27 03 20</c:v>
                </c:pt>
                <c:pt idx="18">
                  <c:v>28 03 20</c:v>
                </c:pt>
                <c:pt idx="19">
                  <c:v>29 03 20</c:v>
                </c:pt>
                <c:pt idx="20">
                  <c:v>30 03 20</c:v>
                </c:pt>
                <c:pt idx="21">
                  <c:v>31 03 20</c:v>
                </c:pt>
                <c:pt idx="22">
                  <c:v>01 04 20</c:v>
                </c:pt>
                <c:pt idx="23">
                  <c:v>02 04 20</c:v>
                </c:pt>
                <c:pt idx="24">
                  <c:v>03 04 20</c:v>
                </c:pt>
                <c:pt idx="25">
                  <c:v>04 04 20</c:v>
                </c:pt>
                <c:pt idx="26">
                  <c:v>05 04 20</c:v>
                </c:pt>
                <c:pt idx="27">
                  <c:v>06 04 20</c:v>
                </c:pt>
                <c:pt idx="28">
                  <c:v>07 04 20</c:v>
                </c:pt>
                <c:pt idx="29">
                  <c:v>08 04 20</c:v>
                </c:pt>
                <c:pt idx="30">
                  <c:v>09 04 20</c:v>
                </c:pt>
                <c:pt idx="31">
                  <c:v>10 04 20</c:v>
                </c:pt>
                <c:pt idx="32">
                  <c:v>11 04 20</c:v>
                </c:pt>
                <c:pt idx="33">
                  <c:v>12 04 20</c:v>
                </c:pt>
                <c:pt idx="34">
                  <c:v>13 04 20</c:v>
                </c:pt>
                <c:pt idx="35">
                  <c:v>14 04 20</c:v>
                </c:pt>
                <c:pt idx="36">
                  <c:v>15 04 20</c:v>
                </c:pt>
                <c:pt idx="37">
                  <c:v>16 04 20</c:v>
                </c:pt>
                <c:pt idx="38">
                  <c:v>17 04 20</c:v>
                </c:pt>
                <c:pt idx="39">
                  <c:v>18 04 20</c:v>
                </c:pt>
                <c:pt idx="40">
                  <c:v>19 04 20</c:v>
                </c:pt>
                <c:pt idx="41">
                  <c:v>20 04 20</c:v>
                </c:pt>
                <c:pt idx="42">
                  <c:v>21 04 20</c:v>
                </c:pt>
                <c:pt idx="43">
                  <c:v>22 04 20</c:v>
                </c:pt>
                <c:pt idx="44">
                  <c:v>23 04 20</c:v>
                </c:pt>
                <c:pt idx="45">
                  <c:v>24 04 20</c:v>
                </c:pt>
                <c:pt idx="46">
                  <c:v>25 04 20</c:v>
                </c:pt>
                <c:pt idx="47">
                  <c:v>26 04 20</c:v>
                </c:pt>
                <c:pt idx="48">
                  <c:v>27 04 20</c:v>
                </c:pt>
                <c:pt idx="49">
                  <c:v>28 04 20</c:v>
                </c:pt>
                <c:pt idx="50">
                  <c:v>29 04 20</c:v>
                </c:pt>
                <c:pt idx="51">
                  <c:v>30 04 20</c:v>
                </c:pt>
                <c:pt idx="52">
                  <c:v>01 05 20</c:v>
                </c:pt>
                <c:pt idx="53">
                  <c:v>02 05 20</c:v>
                </c:pt>
                <c:pt idx="54">
                  <c:v>03 05 20</c:v>
                </c:pt>
                <c:pt idx="55">
                  <c:v>04 05 20</c:v>
                </c:pt>
                <c:pt idx="56">
                  <c:v>05 05 20</c:v>
                </c:pt>
                <c:pt idx="57">
                  <c:v>06 05 20</c:v>
                </c:pt>
                <c:pt idx="58">
                  <c:v>07 05 20</c:v>
                </c:pt>
                <c:pt idx="59">
                  <c:v>08 05 20</c:v>
                </c:pt>
                <c:pt idx="60">
                  <c:v>09 05 20</c:v>
                </c:pt>
                <c:pt idx="61">
                  <c:v>10 05 20</c:v>
                </c:pt>
                <c:pt idx="62">
                  <c:v>11 05 20</c:v>
                </c:pt>
                <c:pt idx="63">
                  <c:v>12 05 20</c:v>
                </c:pt>
                <c:pt idx="64">
                  <c:v>13 05 20</c:v>
                </c:pt>
                <c:pt idx="65">
                  <c:v>14 05 20</c:v>
                </c:pt>
                <c:pt idx="66">
                  <c:v>15 05 20</c:v>
                </c:pt>
                <c:pt idx="67">
                  <c:v>16 05 20</c:v>
                </c:pt>
                <c:pt idx="68">
                  <c:v>17 05 20</c:v>
                </c:pt>
                <c:pt idx="69">
                  <c:v>18 05 20</c:v>
                </c:pt>
                <c:pt idx="70">
                  <c:v>19 05 20</c:v>
                </c:pt>
                <c:pt idx="71">
                  <c:v>20 05 20</c:v>
                </c:pt>
                <c:pt idx="72">
                  <c:v>21 05 20</c:v>
                </c:pt>
                <c:pt idx="73">
                  <c:v>22 05 20</c:v>
                </c:pt>
                <c:pt idx="74">
                  <c:v>23 05 20</c:v>
                </c:pt>
                <c:pt idx="75">
                  <c:v>24 05 20</c:v>
                </c:pt>
                <c:pt idx="76">
                  <c:v>25 05 20</c:v>
                </c:pt>
                <c:pt idx="77">
                  <c:v>26 05 20</c:v>
                </c:pt>
                <c:pt idx="78">
                  <c:v>27 05 20</c:v>
                </c:pt>
                <c:pt idx="79">
                  <c:v>28 05 20</c:v>
                </c:pt>
                <c:pt idx="80">
                  <c:v>29 05 20</c:v>
                </c:pt>
                <c:pt idx="81">
                  <c:v>30 05 20</c:v>
                </c:pt>
                <c:pt idx="82">
                  <c:v>31 05 20</c:v>
                </c:pt>
                <c:pt idx="83">
                  <c:v>01 06 20</c:v>
                </c:pt>
                <c:pt idx="84">
                  <c:v>02 06 20</c:v>
                </c:pt>
                <c:pt idx="85">
                  <c:v>03 06 20</c:v>
                </c:pt>
                <c:pt idx="86">
                  <c:v>04 06 20</c:v>
                </c:pt>
                <c:pt idx="87">
                  <c:v>05 06 20</c:v>
                </c:pt>
                <c:pt idx="88">
                  <c:v>06 06 20</c:v>
                </c:pt>
                <c:pt idx="89">
                  <c:v>07 06 20</c:v>
                </c:pt>
                <c:pt idx="90">
                  <c:v>08 06 20</c:v>
                </c:pt>
                <c:pt idx="91">
                  <c:v>09 06 20</c:v>
                </c:pt>
                <c:pt idx="92">
                  <c:v>10 06 20</c:v>
                </c:pt>
                <c:pt idx="93">
                  <c:v>11 06 20</c:v>
                </c:pt>
                <c:pt idx="94">
                  <c:v>12 06 20</c:v>
                </c:pt>
                <c:pt idx="95">
                  <c:v>13 06 20</c:v>
                </c:pt>
                <c:pt idx="96">
                  <c:v>14 06 20</c:v>
                </c:pt>
                <c:pt idx="97">
                  <c:v>15 06 20</c:v>
                </c:pt>
                <c:pt idx="98">
                  <c:v>16 06 20</c:v>
                </c:pt>
                <c:pt idx="99">
                  <c:v>17 06 20</c:v>
                </c:pt>
                <c:pt idx="100">
                  <c:v>18 06 20</c:v>
                </c:pt>
                <c:pt idx="101">
                  <c:v>19 06 20</c:v>
                </c:pt>
                <c:pt idx="102">
                  <c:v>20 06 20</c:v>
                </c:pt>
                <c:pt idx="103">
                  <c:v>21 06 20</c:v>
                </c:pt>
                <c:pt idx="104">
                  <c:v>22 06 20</c:v>
                </c:pt>
                <c:pt idx="105">
                  <c:v>23 06 20</c:v>
                </c:pt>
                <c:pt idx="106">
                  <c:v>24 06 20</c:v>
                </c:pt>
                <c:pt idx="107">
                  <c:v>25 06 20</c:v>
                </c:pt>
                <c:pt idx="108">
                  <c:v>26 06 20</c:v>
                </c:pt>
                <c:pt idx="109">
                  <c:v>27 06 20</c:v>
                </c:pt>
                <c:pt idx="110">
                  <c:v>28 06 20</c:v>
                </c:pt>
                <c:pt idx="111">
                  <c:v>29 06 20</c:v>
                </c:pt>
                <c:pt idx="112">
                  <c:v>30 06 20</c:v>
                </c:pt>
                <c:pt idx="113">
                  <c:v>01 07 20</c:v>
                </c:pt>
                <c:pt idx="114">
                  <c:v>02 07 20</c:v>
                </c:pt>
                <c:pt idx="115">
                  <c:v>03 07 20</c:v>
                </c:pt>
                <c:pt idx="116">
                  <c:v>04 07 20</c:v>
                </c:pt>
                <c:pt idx="117">
                  <c:v>05 07 20</c:v>
                </c:pt>
                <c:pt idx="118">
                  <c:v>06 07 20</c:v>
                </c:pt>
                <c:pt idx="119">
                  <c:v>07 07 20</c:v>
                </c:pt>
                <c:pt idx="120">
                  <c:v>08 07 20</c:v>
                </c:pt>
                <c:pt idx="121">
                  <c:v>09 07 20</c:v>
                </c:pt>
                <c:pt idx="122">
                  <c:v>10 07 20</c:v>
                </c:pt>
                <c:pt idx="123">
                  <c:v>11 07 20</c:v>
                </c:pt>
                <c:pt idx="124">
                  <c:v>12 07 20</c:v>
                </c:pt>
                <c:pt idx="125">
                  <c:v>13 07 20</c:v>
                </c:pt>
                <c:pt idx="126">
                  <c:v>14 07 20</c:v>
                </c:pt>
                <c:pt idx="127">
                  <c:v>15 07 20</c:v>
                </c:pt>
                <c:pt idx="128">
                  <c:v>16 07 20</c:v>
                </c:pt>
                <c:pt idx="129">
                  <c:v>17 07 20</c:v>
                </c:pt>
                <c:pt idx="130">
                  <c:v>18 07 20</c:v>
                </c:pt>
                <c:pt idx="131">
                  <c:v>19 07 20</c:v>
                </c:pt>
                <c:pt idx="132">
                  <c:v>20 07 20</c:v>
                </c:pt>
                <c:pt idx="133">
                  <c:v>21 07 20</c:v>
                </c:pt>
                <c:pt idx="134">
                  <c:v>22 07 20</c:v>
                </c:pt>
                <c:pt idx="135">
                  <c:v>23 07 20</c:v>
                </c:pt>
                <c:pt idx="136">
                  <c:v>24 07 20</c:v>
                </c:pt>
                <c:pt idx="137">
                  <c:v>25 07 20</c:v>
                </c:pt>
                <c:pt idx="138">
                  <c:v>26 07 20</c:v>
                </c:pt>
                <c:pt idx="139">
                  <c:v>27 07 20</c:v>
                </c:pt>
                <c:pt idx="140">
                  <c:v>28 07 20</c:v>
                </c:pt>
                <c:pt idx="141">
                  <c:v>29 07 20</c:v>
                </c:pt>
                <c:pt idx="142">
                  <c:v>30 07 20</c:v>
                </c:pt>
                <c:pt idx="143">
                  <c:v>31 07 20</c:v>
                </c:pt>
                <c:pt idx="144">
                  <c:v>01 08 20</c:v>
                </c:pt>
                <c:pt idx="145">
                  <c:v>02 08 20</c:v>
                </c:pt>
                <c:pt idx="146">
                  <c:v>03 08 20</c:v>
                </c:pt>
                <c:pt idx="147">
                  <c:v>04 08 20</c:v>
                </c:pt>
                <c:pt idx="148">
                  <c:v>05 08 20</c:v>
                </c:pt>
                <c:pt idx="149">
                  <c:v>06 08 20</c:v>
                </c:pt>
                <c:pt idx="150">
                  <c:v>07 08 20</c:v>
                </c:pt>
                <c:pt idx="151">
                  <c:v>08 08 20</c:v>
                </c:pt>
                <c:pt idx="152">
                  <c:v>09 08 20</c:v>
                </c:pt>
                <c:pt idx="153">
                  <c:v>10 08 20</c:v>
                </c:pt>
                <c:pt idx="154">
                  <c:v>11 08 20</c:v>
                </c:pt>
                <c:pt idx="155">
                  <c:v>12 08 20</c:v>
                </c:pt>
                <c:pt idx="156">
                  <c:v>13 08 20</c:v>
                </c:pt>
                <c:pt idx="157">
                  <c:v>14 08 20</c:v>
                </c:pt>
                <c:pt idx="158">
                  <c:v>15 08 20</c:v>
                </c:pt>
                <c:pt idx="159">
                  <c:v>16 08 20</c:v>
                </c:pt>
                <c:pt idx="160">
                  <c:v>17 08 20</c:v>
                </c:pt>
                <c:pt idx="161">
                  <c:v>18 08 20</c:v>
                </c:pt>
                <c:pt idx="162">
                  <c:v>19 08 20</c:v>
                </c:pt>
                <c:pt idx="163">
                  <c:v>20 08 20</c:v>
                </c:pt>
                <c:pt idx="164">
                  <c:v>21 08 20</c:v>
                </c:pt>
                <c:pt idx="165">
                  <c:v>22 08 20</c:v>
                </c:pt>
                <c:pt idx="166">
                  <c:v>23 08 20</c:v>
                </c:pt>
                <c:pt idx="167">
                  <c:v>24 08 20</c:v>
                </c:pt>
                <c:pt idx="168">
                  <c:v>25 08 20</c:v>
                </c:pt>
                <c:pt idx="169">
                  <c:v>26 08 20</c:v>
                </c:pt>
                <c:pt idx="170">
                  <c:v>27 08 20</c:v>
                </c:pt>
                <c:pt idx="171">
                  <c:v>28 08 20</c:v>
                </c:pt>
                <c:pt idx="172">
                  <c:v>29 08 20</c:v>
                </c:pt>
                <c:pt idx="173">
                  <c:v>30 08 20</c:v>
                </c:pt>
                <c:pt idx="174">
                  <c:v>31 08 20</c:v>
                </c:pt>
                <c:pt idx="175">
                  <c:v>01 09 20</c:v>
                </c:pt>
                <c:pt idx="176">
                  <c:v>02 09 20</c:v>
                </c:pt>
                <c:pt idx="177">
                  <c:v>03 09 20</c:v>
                </c:pt>
                <c:pt idx="178">
                  <c:v>04 09 20</c:v>
                </c:pt>
                <c:pt idx="179">
                  <c:v>05 09 20</c:v>
                </c:pt>
                <c:pt idx="180">
                  <c:v>06 09 20</c:v>
                </c:pt>
                <c:pt idx="181">
                  <c:v>07 09 20</c:v>
                </c:pt>
                <c:pt idx="182">
                  <c:v>08 09 20</c:v>
                </c:pt>
                <c:pt idx="183">
                  <c:v>09 09 20</c:v>
                </c:pt>
                <c:pt idx="184">
                  <c:v>10 09 20</c:v>
                </c:pt>
                <c:pt idx="185">
                  <c:v>11 09 20</c:v>
                </c:pt>
                <c:pt idx="186">
                  <c:v>12 09 20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01 10 20</c:v>
                </c:pt>
                <c:pt idx="206">
                  <c:v>02 10 20</c:v>
                </c:pt>
                <c:pt idx="207">
                  <c:v>03 10 20</c:v>
                </c:pt>
                <c:pt idx="208">
                  <c:v>04 10 20</c:v>
                </c:pt>
                <c:pt idx="209">
                  <c:v>05 10 20</c:v>
                </c:pt>
                <c:pt idx="210">
                  <c:v>06 10 20</c:v>
                </c:pt>
                <c:pt idx="211">
                  <c:v>07 10 20</c:v>
                </c:pt>
                <c:pt idx="212">
                  <c:v>08 10 20</c:v>
                </c:pt>
                <c:pt idx="213">
                  <c:v>09 10 20</c:v>
                </c:pt>
                <c:pt idx="214">
                  <c:v>10 10 20</c:v>
                </c:pt>
                <c:pt idx="215">
                  <c:v>10 11 20</c:v>
                </c:pt>
                <c:pt idx="216">
                  <c:v>10 12 20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01 11 20</c:v>
                </c:pt>
                <c:pt idx="237">
                  <c:v>02 11 20</c:v>
                </c:pt>
                <c:pt idx="238">
                  <c:v>11 03 20</c:v>
                </c:pt>
                <c:pt idx="239">
                  <c:v>11 04 20</c:v>
                </c:pt>
                <c:pt idx="240">
                  <c:v>11 05 20</c:v>
                </c:pt>
                <c:pt idx="241">
                  <c:v>11 06 20</c:v>
                </c:pt>
                <c:pt idx="242">
                  <c:v>11 07 20</c:v>
                </c:pt>
                <c:pt idx="243">
                  <c:v>11 08 20</c:v>
                </c:pt>
                <c:pt idx="244">
                  <c:v>11 09 20</c:v>
                </c:pt>
                <c:pt idx="245">
                  <c:v>11 10 20</c:v>
                </c:pt>
                <c:pt idx="246">
                  <c:v>11 11 20</c:v>
                </c:pt>
                <c:pt idx="247">
                  <c:v>11 12 20</c:v>
                </c:pt>
                <c:pt idx="248">
                  <c:v>13 11 20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24 11 20</c:v>
                </c:pt>
                <c:pt idx="260">
                  <c:v>25 11 20</c:v>
                </c:pt>
                <c:pt idx="261">
                  <c:v>26 11 20</c:v>
                </c:pt>
                <c:pt idx="262">
                  <c:v>27 11 20</c:v>
                </c:pt>
                <c:pt idx="263">
                  <c:v>28 11 20</c:v>
                </c:pt>
                <c:pt idx="264">
                  <c:v>29 11 20</c:v>
                </c:pt>
                <c:pt idx="265">
                  <c:v>30 11 20</c:v>
                </c:pt>
                <c:pt idx="266">
                  <c:v>01 12 20</c:v>
                </c:pt>
                <c:pt idx="267">
                  <c:v>02 12 20</c:v>
                </c:pt>
                <c:pt idx="268">
                  <c:v>12 03 20</c:v>
                </c:pt>
                <c:pt idx="269">
                  <c:v>12 04 20</c:v>
                </c:pt>
                <c:pt idx="270">
                  <c:v>12 05 20</c:v>
                </c:pt>
                <c:pt idx="271">
                  <c:v>12 06 20</c:v>
                </c:pt>
                <c:pt idx="272">
                  <c:v>12 07 20</c:v>
                </c:pt>
                <c:pt idx="273">
                  <c:v>12 08 20</c:v>
                </c:pt>
                <c:pt idx="274">
                  <c:v>12 09 20</c:v>
                </c:pt>
                <c:pt idx="275">
                  <c:v>12 10 20</c:v>
                </c:pt>
                <c:pt idx="276">
                  <c:v>12 11 20</c:v>
                </c:pt>
                <c:pt idx="277">
                  <c:v>12 12 20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05 01 21</c:v>
                </c:pt>
                <c:pt idx="302">
                  <c:v>06 01 21</c:v>
                </c:pt>
                <c:pt idx="303">
                  <c:v>07 01 21</c:v>
                </c:pt>
                <c:pt idx="304">
                  <c:v>08 01 21</c:v>
                </c:pt>
                <c:pt idx="305">
                  <c:v>09 01 21</c:v>
                </c:pt>
                <c:pt idx="306">
                  <c:v>10 01 21</c:v>
                </c:pt>
                <c:pt idx="307">
                  <c:v>11 01 21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14 01 21</c:v>
                </c:pt>
                <c:pt idx="311">
                  <c:v>15 01 21</c:v>
                </c:pt>
                <c:pt idx="312">
                  <c:v>16 01 21</c:v>
                </c:pt>
                <c:pt idx="313">
                  <c:v>17 01 21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26 01 21</c:v>
                </c:pt>
                <c:pt idx="323">
                  <c:v>27.01.2021</c:v>
                </c:pt>
                <c:pt idx="324">
                  <c:v>28 01 21</c:v>
                </c:pt>
                <c:pt idx="325">
                  <c:v>29.01.2021</c:v>
                </c:pt>
                <c:pt idx="326">
                  <c:v>30 01 21</c:v>
                </c:pt>
                <c:pt idx="327">
                  <c:v>31 01 21</c:v>
                </c:pt>
                <c:pt idx="328">
                  <c:v>01 02 21</c:v>
                </c:pt>
                <c:pt idx="329">
                  <c:v>02 02 21</c:v>
                </c:pt>
                <c:pt idx="330">
                  <c:v>03 02 21</c:v>
                </c:pt>
                <c:pt idx="331">
                  <c:v>04 02 21</c:v>
                </c:pt>
                <c:pt idx="332">
                  <c:v>05 02 21</c:v>
                </c:pt>
                <c:pt idx="333">
                  <c:v>06 02 21</c:v>
                </c:pt>
                <c:pt idx="334">
                  <c:v>07 02 21</c:v>
                </c:pt>
                <c:pt idx="335">
                  <c:v>08.02.2021</c:v>
                </c:pt>
                <c:pt idx="336">
                  <c:v>09 02 21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12 02 21</c:v>
                </c:pt>
                <c:pt idx="340">
                  <c:v>13 02 21</c:v>
                </c:pt>
                <c:pt idx="341">
                  <c:v>14 02 21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19 02 21</c:v>
                </c:pt>
                <c:pt idx="347">
                  <c:v>20 02 21</c:v>
                </c:pt>
                <c:pt idx="348">
                  <c:v>21.02.2021</c:v>
                </c:pt>
                <c:pt idx="349">
                  <c:v>22.02.2021</c:v>
                </c:pt>
              </c:strCache>
            </c:strRef>
          </c:cat>
          <c:val>
            <c:numRef>
              <c:f>Лист1!$B$3:$B$352</c:f>
              <c:numCache>
                <c:formatCode>General</c:formatCode>
                <c:ptCount val="350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685760"/>
        <c:axId val="187251456"/>
      </c:barChart>
      <c:catAx>
        <c:axId val="6168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7251456"/>
        <c:crosses val="autoZero"/>
        <c:auto val="1"/>
        <c:lblAlgn val="ctr"/>
        <c:lblOffset val="100"/>
        <c:tickLblSkip val="1"/>
        <c:noMultiLvlLbl val="1"/>
      </c:catAx>
      <c:valAx>
        <c:axId val="1872514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61685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Лист1!$A$4:$A$299</c:f>
              <c:strCache>
                <c:ptCount val="296"/>
                <c:pt idx="0">
                  <c:v>03 05 20</c:v>
                </c:pt>
                <c:pt idx="1">
                  <c:v>04 05 20</c:v>
                </c:pt>
                <c:pt idx="2">
                  <c:v>05 05 20</c:v>
                </c:pt>
                <c:pt idx="3">
                  <c:v>06 05 20</c:v>
                </c:pt>
                <c:pt idx="4">
                  <c:v>07 05 20</c:v>
                </c:pt>
                <c:pt idx="5">
                  <c:v>08 05 20</c:v>
                </c:pt>
                <c:pt idx="6">
                  <c:v>09 05 20</c:v>
                </c:pt>
                <c:pt idx="7">
                  <c:v>10 05 20</c:v>
                </c:pt>
                <c:pt idx="8">
                  <c:v>11 05 20</c:v>
                </c:pt>
                <c:pt idx="9">
                  <c:v>12 05 20</c:v>
                </c:pt>
                <c:pt idx="10">
                  <c:v>13 05 20</c:v>
                </c:pt>
                <c:pt idx="11">
                  <c:v>14 05 20</c:v>
                </c:pt>
                <c:pt idx="12">
                  <c:v>15 05 20</c:v>
                </c:pt>
                <c:pt idx="13">
                  <c:v>16 05 20</c:v>
                </c:pt>
                <c:pt idx="14">
                  <c:v>17 05 20</c:v>
                </c:pt>
                <c:pt idx="15">
                  <c:v>18 05 20</c:v>
                </c:pt>
                <c:pt idx="16">
                  <c:v>19 05 20</c:v>
                </c:pt>
                <c:pt idx="17">
                  <c:v>20 05 20</c:v>
                </c:pt>
                <c:pt idx="18">
                  <c:v>21 05 20</c:v>
                </c:pt>
                <c:pt idx="19">
                  <c:v>22 05 20</c:v>
                </c:pt>
                <c:pt idx="20">
                  <c:v>23 05 20</c:v>
                </c:pt>
                <c:pt idx="21">
                  <c:v>24 05 20</c:v>
                </c:pt>
                <c:pt idx="22">
                  <c:v>25 05 20</c:v>
                </c:pt>
                <c:pt idx="23">
                  <c:v>26 05 20</c:v>
                </c:pt>
                <c:pt idx="24">
                  <c:v>27 05 20</c:v>
                </c:pt>
                <c:pt idx="25">
                  <c:v>28 05 20</c:v>
                </c:pt>
                <c:pt idx="26">
                  <c:v>29 05 20</c:v>
                </c:pt>
                <c:pt idx="27">
                  <c:v>30 05 20</c:v>
                </c:pt>
                <c:pt idx="28">
                  <c:v>31 05 20</c:v>
                </c:pt>
                <c:pt idx="29">
                  <c:v>01 06 20</c:v>
                </c:pt>
                <c:pt idx="30">
                  <c:v>02 06 20</c:v>
                </c:pt>
                <c:pt idx="31">
                  <c:v>03 06 20</c:v>
                </c:pt>
                <c:pt idx="32">
                  <c:v>04 06 20</c:v>
                </c:pt>
                <c:pt idx="33">
                  <c:v>05 06 20</c:v>
                </c:pt>
                <c:pt idx="34">
                  <c:v>06 06 20</c:v>
                </c:pt>
                <c:pt idx="35">
                  <c:v>07 06 20</c:v>
                </c:pt>
                <c:pt idx="36">
                  <c:v>08 06 20</c:v>
                </c:pt>
                <c:pt idx="37">
                  <c:v>09 06 20</c:v>
                </c:pt>
                <c:pt idx="38">
                  <c:v>10 06 20</c:v>
                </c:pt>
                <c:pt idx="39">
                  <c:v>11 06 20</c:v>
                </c:pt>
                <c:pt idx="40">
                  <c:v>12 06 20</c:v>
                </c:pt>
                <c:pt idx="41">
                  <c:v>13 06 20</c:v>
                </c:pt>
                <c:pt idx="42">
                  <c:v>14 06 20</c:v>
                </c:pt>
                <c:pt idx="43">
                  <c:v>15 06 20</c:v>
                </c:pt>
                <c:pt idx="44">
                  <c:v>16 06 20</c:v>
                </c:pt>
                <c:pt idx="45">
                  <c:v>17 06 20</c:v>
                </c:pt>
                <c:pt idx="46">
                  <c:v>18 06 20</c:v>
                </c:pt>
                <c:pt idx="47">
                  <c:v>19 06 20</c:v>
                </c:pt>
                <c:pt idx="48">
                  <c:v>20 06 20</c:v>
                </c:pt>
                <c:pt idx="49">
                  <c:v>21 06 20</c:v>
                </c:pt>
                <c:pt idx="50">
                  <c:v>22 06 20</c:v>
                </c:pt>
                <c:pt idx="51">
                  <c:v>23 06 20</c:v>
                </c:pt>
                <c:pt idx="52">
                  <c:v>24 06 20</c:v>
                </c:pt>
                <c:pt idx="53">
                  <c:v>25 06 20</c:v>
                </c:pt>
                <c:pt idx="54">
                  <c:v>26 06 20</c:v>
                </c:pt>
                <c:pt idx="55">
                  <c:v>27 06 20</c:v>
                </c:pt>
                <c:pt idx="56">
                  <c:v>28 06 20</c:v>
                </c:pt>
                <c:pt idx="57">
                  <c:v>29 06 20</c:v>
                </c:pt>
                <c:pt idx="58">
                  <c:v>30 06 20</c:v>
                </c:pt>
                <c:pt idx="59">
                  <c:v>01 07 20</c:v>
                </c:pt>
                <c:pt idx="60">
                  <c:v>02 07 20</c:v>
                </c:pt>
                <c:pt idx="61">
                  <c:v>03 07 20</c:v>
                </c:pt>
                <c:pt idx="62">
                  <c:v>04 07 20</c:v>
                </c:pt>
                <c:pt idx="63">
                  <c:v>05 07 20</c:v>
                </c:pt>
                <c:pt idx="64">
                  <c:v>06 07 20</c:v>
                </c:pt>
                <c:pt idx="65">
                  <c:v>07 07 20</c:v>
                </c:pt>
                <c:pt idx="66">
                  <c:v>08 07 20</c:v>
                </c:pt>
                <c:pt idx="67">
                  <c:v>09 07 20</c:v>
                </c:pt>
                <c:pt idx="68">
                  <c:v>10 07 20</c:v>
                </c:pt>
                <c:pt idx="69">
                  <c:v>11 07 20</c:v>
                </c:pt>
                <c:pt idx="70">
                  <c:v>12 07 20</c:v>
                </c:pt>
                <c:pt idx="71">
                  <c:v>13 07 20</c:v>
                </c:pt>
                <c:pt idx="72">
                  <c:v>14 07 20</c:v>
                </c:pt>
                <c:pt idx="73">
                  <c:v>15 07 20</c:v>
                </c:pt>
                <c:pt idx="74">
                  <c:v>16 07 20</c:v>
                </c:pt>
                <c:pt idx="75">
                  <c:v>17 07 20</c:v>
                </c:pt>
                <c:pt idx="76">
                  <c:v>18 07 20</c:v>
                </c:pt>
                <c:pt idx="77">
                  <c:v>19 07 20</c:v>
                </c:pt>
                <c:pt idx="78">
                  <c:v>20 07 20</c:v>
                </c:pt>
                <c:pt idx="79">
                  <c:v>21 07 20</c:v>
                </c:pt>
                <c:pt idx="80">
                  <c:v>22 07 20</c:v>
                </c:pt>
                <c:pt idx="81">
                  <c:v>23 07 20</c:v>
                </c:pt>
                <c:pt idx="82">
                  <c:v>24 07 20</c:v>
                </c:pt>
                <c:pt idx="83">
                  <c:v>25 07 20</c:v>
                </c:pt>
                <c:pt idx="84">
                  <c:v>26 07 20</c:v>
                </c:pt>
                <c:pt idx="85">
                  <c:v>27 07 20</c:v>
                </c:pt>
                <c:pt idx="86">
                  <c:v>28 07 20</c:v>
                </c:pt>
                <c:pt idx="87">
                  <c:v>29 07 20</c:v>
                </c:pt>
                <c:pt idx="88">
                  <c:v>30 07 20</c:v>
                </c:pt>
                <c:pt idx="89">
                  <c:v>31 07 20</c:v>
                </c:pt>
                <c:pt idx="90">
                  <c:v>01 08 20</c:v>
                </c:pt>
                <c:pt idx="91">
                  <c:v>02 08 20</c:v>
                </c:pt>
                <c:pt idx="92">
                  <c:v>03 08 20</c:v>
                </c:pt>
                <c:pt idx="93">
                  <c:v>04 08 20</c:v>
                </c:pt>
                <c:pt idx="94">
                  <c:v>05 08 20</c:v>
                </c:pt>
                <c:pt idx="95">
                  <c:v>06 08 20</c:v>
                </c:pt>
                <c:pt idx="96">
                  <c:v>07 08 20</c:v>
                </c:pt>
                <c:pt idx="97">
                  <c:v>08 08 20</c:v>
                </c:pt>
                <c:pt idx="98">
                  <c:v>09 08 20</c:v>
                </c:pt>
                <c:pt idx="99">
                  <c:v>10 08 20</c:v>
                </c:pt>
                <c:pt idx="100">
                  <c:v>11 08 20</c:v>
                </c:pt>
                <c:pt idx="101">
                  <c:v>12 08 20</c:v>
                </c:pt>
                <c:pt idx="102">
                  <c:v>13 08 20</c:v>
                </c:pt>
                <c:pt idx="103">
                  <c:v>14 08 20</c:v>
                </c:pt>
                <c:pt idx="104">
                  <c:v>15 08 20</c:v>
                </c:pt>
                <c:pt idx="105">
                  <c:v>16 08 20</c:v>
                </c:pt>
                <c:pt idx="106">
                  <c:v>17 08 20</c:v>
                </c:pt>
                <c:pt idx="107">
                  <c:v>18 08 20</c:v>
                </c:pt>
                <c:pt idx="108">
                  <c:v>19 08 20</c:v>
                </c:pt>
                <c:pt idx="109">
                  <c:v>20 08 20</c:v>
                </c:pt>
                <c:pt idx="110">
                  <c:v>21 08 20</c:v>
                </c:pt>
                <c:pt idx="111">
                  <c:v>22 08 20</c:v>
                </c:pt>
                <c:pt idx="112">
                  <c:v>23 08 20</c:v>
                </c:pt>
                <c:pt idx="113">
                  <c:v>24 08 20</c:v>
                </c:pt>
                <c:pt idx="114">
                  <c:v>25 08 20</c:v>
                </c:pt>
                <c:pt idx="115">
                  <c:v>26 08 20</c:v>
                </c:pt>
                <c:pt idx="116">
                  <c:v>27 08 20</c:v>
                </c:pt>
                <c:pt idx="117">
                  <c:v>28 08 20</c:v>
                </c:pt>
                <c:pt idx="118">
                  <c:v>29 08 20</c:v>
                </c:pt>
                <c:pt idx="119">
                  <c:v>30 08 20</c:v>
                </c:pt>
                <c:pt idx="120">
                  <c:v>31 08 20</c:v>
                </c:pt>
                <c:pt idx="121">
                  <c:v>01 09 20</c:v>
                </c:pt>
                <c:pt idx="122">
                  <c:v>02 09 20</c:v>
                </c:pt>
                <c:pt idx="123">
                  <c:v>03 09 20</c:v>
                </c:pt>
                <c:pt idx="124">
                  <c:v>04 09 20</c:v>
                </c:pt>
                <c:pt idx="125">
                  <c:v>05 09 20</c:v>
                </c:pt>
                <c:pt idx="126">
                  <c:v>06 09 20</c:v>
                </c:pt>
                <c:pt idx="127">
                  <c:v>07 09 20</c:v>
                </c:pt>
                <c:pt idx="128">
                  <c:v>08 09 20</c:v>
                </c:pt>
                <c:pt idx="129">
                  <c:v>09 09 20</c:v>
                </c:pt>
                <c:pt idx="130">
                  <c:v>10 09 20</c:v>
                </c:pt>
                <c:pt idx="131">
                  <c:v>11 09 20</c:v>
                </c:pt>
                <c:pt idx="132">
                  <c:v>12 09 20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02 10 20</c:v>
                </c:pt>
                <c:pt idx="153">
                  <c:v>03 10 20</c:v>
                </c:pt>
                <c:pt idx="154">
                  <c:v>04 10 20</c:v>
                </c:pt>
                <c:pt idx="155">
                  <c:v>05 10 20</c:v>
                </c:pt>
                <c:pt idx="156">
                  <c:v>06 10 20</c:v>
                </c:pt>
                <c:pt idx="157">
                  <c:v>07 10 20</c:v>
                </c:pt>
                <c:pt idx="158">
                  <c:v>08 10 20</c:v>
                </c:pt>
                <c:pt idx="159">
                  <c:v>09 10 20</c:v>
                </c:pt>
                <c:pt idx="160">
                  <c:v>10 10 20</c:v>
                </c:pt>
                <c:pt idx="161">
                  <c:v>10 11 20</c:v>
                </c:pt>
                <c:pt idx="162">
                  <c:v>10 12 20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01 11 20</c:v>
                </c:pt>
                <c:pt idx="183">
                  <c:v>02 11 20</c:v>
                </c:pt>
                <c:pt idx="184">
                  <c:v>11 03 20</c:v>
                </c:pt>
                <c:pt idx="185">
                  <c:v>11 04 20</c:v>
                </c:pt>
                <c:pt idx="186">
                  <c:v>11 05 20</c:v>
                </c:pt>
                <c:pt idx="187">
                  <c:v>11 06 20</c:v>
                </c:pt>
                <c:pt idx="188">
                  <c:v>11 07 20</c:v>
                </c:pt>
                <c:pt idx="189">
                  <c:v>11 08 20</c:v>
                </c:pt>
                <c:pt idx="190">
                  <c:v>11 09 20</c:v>
                </c:pt>
                <c:pt idx="191">
                  <c:v>11 10 20</c:v>
                </c:pt>
                <c:pt idx="192">
                  <c:v>11 11 20</c:v>
                </c:pt>
                <c:pt idx="193">
                  <c:v>11 12 20</c:v>
                </c:pt>
                <c:pt idx="194">
                  <c:v>13 11 20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24 11 20</c:v>
                </c:pt>
                <c:pt idx="206">
                  <c:v>25 11 20</c:v>
                </c:pt>
                <c:pt idx="207">
                  <c:v>26 11 20</c:v>
                </c:pt>
                <c:pt idx="208">
                  <c:v>27 11 20</c:v>
                </c:pt>
                <c:pt idx="209">
                  <c:v>28 11 20</c:v>
                </c:pt>
                <c:pt idx="210">
                  <c:v>29 11 20</c:v>
                </c:pt>
                <c:pt idx="211">
                  <c:v>30 11 20</c:v>
                </c:pt>
                <c:pt idx="212">
                  <c:v>01 12 20</c:v>
                </c:pt>
                <c:pt idx="213">
                  <c:v>02 12 20</c:v>
                </c:pt>
                <c:pt idx="214">
                  <c:v>12 03 20</c:v>
                </c:pt>
                <c:pt idx="215">
                  <c:v>12 04 20</c:v>
                </c:pt>
                <c:pt idx="216">
                  <c:v>12 05 20</c:v>
                </c:pt>
                <c:pt idx="217">
                  <c:v>12 06 20</c:v>
                </c:pt>
                <c:pt idx="218">
                  <c:v>12 07 20</c:v>
                </c:pt>
                <c:pt idx="219">
                  <c:v>12 08 20</c:v>
                </c:pt>
                <c:pt idx="220">
                  <c:v>12 09 20</c:v>
                </c:pt>
                <c:pt idx="221">
                  <c:v>12 10 20</c:v>
                </c:pt>
                <c:pt idx="222">
                  <c:v>12 11 20</c:v>
                </c:pt>
                <c:pt idx="223">
                  <c:v>12 12 20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05 01 21</c:v>
                </c:pt>
                <c:pt idx="248">
                  <c:v>06 01 21</c:v>
                </c:pt>
                <c:pt idx="249">
                  <c:v>07 01 21</c:v>
                </c:pt>
                <c:pt idx="250">
                  <c:v>08 01 21</c:v>
                </c:pt>
                <c:pt idx="251">
                  <c:v>09 01 21</c:v>
                </c:pt>
                <c:pt idx="252">
                  <c:v>10 01 21</c:v>
                </c:pt>
                <c:pt idx="253">
                  <c:v>11 01 21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14 01 21</c:v>
                </c:pt>
                <c:pt idx="257">
                  <c:v>15 01 21</c:v>
                </c:pt>
                <c:pt idx="258">
                  <c:v>16 01 21</c:v>
                </c:pt>
                <c:pt idx="259">
                  <c:v>17 01 21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26 01 21</c:v>
                </c:pt>
                <c:pt idx="269">
                  <c:v>27 01 21</c:v>
                </c:pt>
                <c:pt idx="270">
                  <c:v>28 01 21</c:v>
                </c:pt>
                <c:pt idx="271">
                  <c:v>29.01.2021</c:v>
                </c:pt>
                <c:pt idx="272">
                  <c:v>30 01 21</c:v>
                </c:pt>
                <c:pt idx="273">
                  <c:v>31 01 21</c:v>
                </c:pt>
                <c:pt idx="274">
                  <c:v>01 02 21</c:v>
                </c:pt>
                <c:pt idx="275">
                  <c:v>02 02 21</c:v>
                </c:pt>
                <c:pt idx="276">
                  <c:v>03 02 21</c:v>
                </c:pt>
                <c:pt idx="277">
                  <c:v>04 02 21</c:v>
                </c:pt>
                <c:pt idx="278">
                  <c:v>05 02 21</c:v>
                </c:pt>
                <c:pt idx="279">
                  <c:v>06 02 21</c:v>
                </c:pt>
                <c:pt idx="280">
                  <c:v>07 02 21</c:v>
                </c:pt>
                <c:pt idx="281">
                  <c:v>08.02.2021</c:v>
                </c:pt>
                <c:pt idx="282">
                  <c:v>09 02 21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12 02 21</c:v>
                </c:pt>
                <c:pt idx="286">
                  <c:v>13 02 21</c:v>
                </c:pt>
                <c:pt idx="287">
                  <c:v>14 02 21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19 02 21</c:v>
                </c:pt>
                <c:pt idx="293">
                  <c:v>20 02 21</c:v>
                </c:pt>
                <c:pt idx="294">
                  <c:v>21.02.2021</c:v>
                </c:pt>
                <c:pt idx="295">
                  <c:v>22.02.2021</c:v>
                </c:pt>
              </c:strCache>
            </c:strRef>
          </c:cat>
          <c:val>
            <c:numRef>
              <c:f>Лист1!$B$4:$B$299</c:f>
              <c:numCache>
                <c:formatCode>General</c:formatCode>
                <c:ptCount val="296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8829184"/>
        <c:axId val="150070976"/>
      </c:barChart>
      <c:catAx>
        <c:axId val="18882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50070976"/>
        <c:crosses val="autoZero"/>
        <c:auto val="1"/>
        <c:lblAlgn val="ctr"/>
        <c:lblOffset val="100"/>
        <c:tickLblSkip val="1"/>
        <c:noMultiLvlLbl val="1"/>
      </c:catAx>
      <c:valAx>
        <c:axId val="150070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88829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</a:t>
            </a:r>
            <a:r>
              <a:rPr lang="en-US" dirty="0"/>
              <a:t>2</a:t>
            </a:r>
            <a:r>
              <a:rPr lang="ro-RO" dirty="0"/>
              <a:t>.</a:t>
            </a:r>
            <a:r>
              <a:rPr lang="en-US" dirty="0"/>
              <a:t>0</a:t>
            </a:r>
            <a:r>
              <a:rPr lang="ro-RO" dirty="0"/>
              <a:t>2.202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76863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>
                    <a:solidFill>
                      <a:schemeClr val="bg1"/>
                    </a:solidFill>
                  </a:rPr>
                  <a:t>799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66000" y="10736388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1.0</a:t>
                </a:r>
                <a:r>
                  <a:rPr lang="en-US" b="1" dirty="0">
                    <a:solidFill>
                      <a:schemeClr val="bg1"/>
                    </a:solidFill>
                  </a:rPr>
                  <a:t>13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655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90A92042-22CC-4A42-934D-DCD35E3BEC3C}"/>
              </a:ext>
            </a:extLst>
          </p:cNvPr>
          <p:cNvGrpSpPr/>
          <p:nvPr/>
        </p:nvGrpSpPr>
        <p:grpSpPr>
          <a:xfrm>
            <a:off x="2966000" y="5745114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A7E66AF3-6B08-4E3C-A83D-1AECBFD1553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A3F48DDB-F5A8-44C7-B594-DD37F718BE40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0230FC65-D0C8-45D2-B28C-3D0A2A4D665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en-US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AA2B8BE4-1EC3-423C-B46E-4215591A393D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E23EECAE-B9CD-4E7E-AD34-57435E21C33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FD633A3D-D5EB-4615-9116-1422BEE85D4C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BB4CBE15-EB53-44D3-9AC5-6EDA45D457DC}"/>
              </a:ext>
            </a:extLst>
          </p:cNvPr>
          <p:cNvGrpSpPr/>
          <p:nvPr/>
        </p:nvGrpSpPr>
        <p:grpSpPr>
          <a:xfrm>
            <a:off x="2955497" y="8324427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5B4FE150-0133-4B95-9614-25207A835BF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44DAADAE-CFF2-4C0C-B9A3-CB1340E58D4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D6EBC281-300C-4342-AF0C-9358B865C3F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51ECE911-2F6B-40F6-87B5-02724B6C6DB5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D11C537C-9673-4929-9E54-D0DA254404C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ADF1887E-C95C-4F5D-A695-8FB6E5943ED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17</a:t>
                </a:r>
                <a:r>
                  <a:rPr lang="en-US" b="1" dirty="0"/>
                  <a:t>7</a:t>
                </a:r>
                <a:r>
                  <a:rPr lang="x-none" b="1" dirty="0"/>
                  <a:t>.</a:t>
                </a:r>
                <a:r>
                  <a:rPr lang="en-US" b="1" dirty="0"/>
                  <a:t>407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979402"/>
            <a:chOff x="0" y="-2"/>
            <a:chExt cx="17697906" cy="246096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40347"/>
              <a:chOff x="-1" y="117603"/>
              <a:chExt cx="6088440" cy="234034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17554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.681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1</a:t>
                </a:r>
                <a:r>
                  <a:rPr lang="ro-RO" b="1" dirty="0"/>
                  <a:t>.</a:t>
                </a:r>
                <a:r>
                  <a:rPr lang="en-US" b="1" dirty="0"/>
                  <a:t>879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8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198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6</a:t>
                </a:r>
                <a:r>
                  <a:rPr lang="ro-RO" b="1" dirty="0">
                    <a:solidFill>
                      <a:schemeClr val="bg1"/>
                    </a:solidFill>
                  </a:rPr>
                  <a:t>9</a:t>
                </a:r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078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932408859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344029812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6</a:t>
                </a:r>
                <a:r>
                  <a:rPr lang="en-US" b="1" dirty="0">
                    <a:solidFill>
                      <a:schemeClr val="bg1"/>
                    </a:solidFill>
                  </a:rPr>
                  <a:t>2.595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702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074162179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437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  <a:r>
                  <a:rPr lang="en-US" b="1" dirty="0"/>
                  <a:t>2</a:t>
                </a:r>
                <a:endParaRPr lang="ro-RO"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r>
              <a:rPr lang="en-US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48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28</a:t>
            </a:r>
            <a:r>
              <a:rPr lang="en-US" b="1" dirty="0"/>
              <a:t>1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7658</TotalTime>
  <Words>288</Words>
  <Application>Microsoft Office PowerPoint</Application>
  <PresentationFormat>Custom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Jardan Elena</cp:lastModifiedBy>
  <cp:revision>939</cp:revision>
  <dcterms:modified xsi:type="dcterms:W3CDTF">2021-02-22T14:32:29Z</dcterms:modified>
</cp:coreProperties>
</file>