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Ialoveni</c:v>
                </c:pt>
                <c:pt idx="2">
                  <c:v>Bălți</c:v>
                </c:pt>
                <c:pt idx="3">
                  <c:v>Strășeni</c:v>
                </c:pt>
                <c:pt idx="4">
                  <c:v>Cimișlia</c:v>
                </c:pt>
                <c:pt idx="5">
                  <c:v>Criuleni</c:v>
                </c:pt>
                <c:pt idx="6">
                  <c:v>Orhei</c:v>
                </c:pt>
                <c:pt idx="7">
                  <c:v>Anenii Noi</c:v>
                </c:pt>
                <c:pt idx="8">
                  <c:v>Nisporeni</c:v>
                </c:pt>
                <c:pt idx="9">
                  <c:v>Cahul</c:v>
                </c:pt>
                <c:pt idx="10">
                  <c:v>Ungheni</c:v>
                </c:pt>
                <c:pt idx="11">
                  <c:v>Telenești</c:v>
                </c:pt>
                <c:pt idx="12">
                  <c:v>Edineț</c:v>
                </c:pt>
                <c:pt idx="13">
                  <c:v>Cantemir</c:v>
                </c:pt>
                <c:pt idx="14">
                  <c:v>Ocnița</c:v>
                </c:pt>
                <c:pt idx="15">
                  <c:v>Rîșcani</c:v>
                </c:pt>
                <c:pt idx="16">
                  <c:v>Căușeni</c:v>
                </c:pt>
                <c:pt idx="17">
                  <c:v>Dondușeni</c:v>
                </c:pt>
                <c:pt idx="18">
                  <c:v>Florești</c:v>
                </c:pt>
                <c:pt idx="19">
                  <c:v>Leova</c:v>
                </c:pt>
                <c:pt idx="20">
                  <c:v>Rezina</c:v>
                </c:pt>
                <c:pt idx="21">
                  <c:v>Drochia</c:v>
                </c:pt>
                <c:pt idx="22">
                  <c:v>Hîncești</c:v>
                </c:pt>
                <c:pt idx="23">
                  <c:v>Călărași</c:v>
                </c:pt>
                <c:pt idx="24">
                  <c:v>Fălești</c:v>
                </c:pt>
                <c:pt idx="25">
                  <c:v>Soroca</c:v>
                </c:pt>
                <c:pt idx="26">
                  <c:v>Glodeni</c:v>
                </c:pt>
                <c:pt idx="27">
                  <c:v>Sîngerei</c:v>
                </c:pt>
                <c:pt idx="28">
                  <c:v>Ștefan Vodă</c:v>
                </c:pt>
                <c:pt idx="29">
                  <c:v>Briceni</c:v>
                </c:pt>
                <c:pt idx="30">
                  <c:v>Dubăsari</c:v>
                </c:pt>
                <c:pt idx="31">
                  <c:v>Ceadîr-Lunga</c:v>
                </c:pt>
                <c:pt idx="32">
                  <c:v>Șoldănești</c:v>
                </c:pt>
                <c:pt idx="33">
                  <c:v>Transnistria</c:v>
                </c:pt>
                <c:pt idx="34">
                  <c:v>Basarabeasca</c:v>
                </c:pt>
                <c:pt idx="35">
                  <c:v>Taraclia</c:v>
                </c:pt>
                <c:pt idx="36">
                  <c:v>Vulcănești</c:v>
                </c:pt>
                <c:pt idx="37">
                  <c:v>Comrat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888</c:v>
                </c:pt>
                <c:pt idx="1">
                  <c:v>71</c:v>
                </c:pt>
                <c:pt idx="2">
                  <c:v>49</c:v>
                </c:pt>
                <c:pt idx="3">
                  <c:v>48</c:v>
                </c:pt>
                <c:pt idx="4">
                  <c:v>29</c:v>
                </c:pt>
                <c:pt idx="5">
                  <c:v>26</c:v>
                </c:pt>
                <c:pt idx="6">
                  <c:v>26</c:v>
                </c:pt>
                <c:pt idx="7">
                  <c:v>25</c:v>
                </c:pt>
                <c:pt idx="8">
                  <c:v>18</c:v>
                </c:pt>
                <c:pt idx="9">
                  <c:v>14</c:v>
                </c:pt>
                <c:pt idx="10">
                  <c:v>14</c:v>
                </c:pt>
                <c:pt idx="11">
                  <c:v>13</c:v>
                </c:pt>
                <c:pt idx="12">
                  <c:v>12</c:v>
                </c:pt>
                <c:pt idx="13">
                  <c:v>11</c:v>
                </c:pt>
                <c:pt idx="14">
                  <c:v>11</c:v>
                </c:pt>
                <c:pt idx="15">
                  <c:v>11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9</c:v>
                </c:pt>
                <c:pt idx="22">
                  <c:v>9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7</c:v>
                </c:pt>
                <c:pt idx="27">
                  <c:v>6</c:v>
                </c:pt>
                <c:pt idx="28">
                  <c:v>5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Лист1!$A$3:$A$360</c:f>
              <c:strCache>
                <c:ptCount val="35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</c:strCache>
            </c:strRef>
          </c:cat>
          <c:val>
            <c:numRef>
              <c:f>Лист1!$B$3:$B$360</c:f>
              <c:numCache>
                <c:formatCode>General</c:formatCode>
                <c:ptCount val="35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Лист1!$A$4:$A$307</c:f>
              <c:strCache>
                <c:ptCount val="30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</c:strCache>
            </c:strRef>
          </c:cat>
          <c:val>
            <c:numRef>
              <c:f>Лист1!$B$4:$B$307</c:f>
              <c:numCache>
                <c:formatCode>General</c:formatCode>
                <c:ptCount val="30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4.002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6.403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1400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187</a:t>
                </a:r>
                <a:r>
                  <a:rPr lang="x-none" b="1" dirty="0"/>
                  <a:t>.</a:t>
                </a:r>
                <a:r>
                  <a:rPr lang="ro-RO" b="1" dirty="0"/>
                  <a:t>847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4.045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723.995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8060582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959278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67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+609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482521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7779</TotalTime>
  <Words>276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959</cp:revision>
  <dcterms:modified xsi:type="dcterms:W3CDTF">2021-03-02T15:25:57Z</dcterms:modified>
</cp:coreProperties>
</file>