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95084389285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Лист1!$A$2:$A$40</c:f>
              <c:strCache>
                <c:ptCount val="39"/>
                <c:pt idx="0">
                  <c:v>Chișinău</c:v>
                </c:pt>
                <c:pt idx="1">
                  <c:v>Transnistria</c:v>
                </c:pt>
                <c:pt idx="2">
                  <c:v>Strășeni</c:v>
                </c:pt>
                <c:pt idx="3">
                  <c:v>Ialoveni</c:v>
                </c:pt>
                <c:pt idx="4">
                  <c:v>Anenii Noi</c:v>
                </c:pt>
                <c:pt idx="5">
                  <c:v>Bălți</c:v>
                </c:pt>
                <c:pt idx="6">
                  <c:v>Orhei</c:v>
                </c:pt>
                <c:pt idx="7">
                  <c:v>Călărași</c:v>
                </c:pt>
                <c:pt idx="8">
                  <c:v>Edineț</c:v>
                </c:pt>
                <c:pt idx="9">
                  <c:v>Criuleni</c:v>
                </c:pt>
                <c:pt idx="10">
                  <c:v>Briceni</c:v>
                </c:pt>
                <c:pt idx="11">
                  <c:v>Cahul</c:v>
                </c:pt>
                <c:pt idx="12">
                  <c:v>Comrat</c:v>
                </c:pt>
                <c:pt idx="13">
                  <c:v>Șoldănești</c:v>
                </c:pt>
                <c:pt idx="14">
                  <c:v>Ocnița</c:v>
                </c:pt>
                <c:pt idx="15">
                  <c:v>Drochia</c:v>
                </c:pt>
                <c:pt idx="16">
                  <c:v>Hîncești</c:v>
                </c:pt>
                <c:pt idx="17">
                  <c:v>Florești</c:v>
                </c:pt>
                <c:pt idx="18">
                  <c:v>Taraclia</c:v>
                </c:pt>
                <c:pt idx="19">
                  <c:v>Căușeni</c:v>
                </c:pt>
                <c:pt idx="20">
                  <c:v>Rîșcani</c:v>
                </c:pt>
                <c:pt idx="21">
                  <c:v>Ungheni</c:v>
                </c:pt>
                <c:pt idx="22">
                  <c:v>Dondușeni</c:v>
                </c:pt>
                <c:pt idx="23">
                  <c:v>Soroca</c:v>
                </c:pt>
                <c:pt idx="24">
                  <c:v>Ceadîr-Lunga</c:v>
                </c:pt>
                <c:pt idx="25">
                  <c:v>Fălești</c:v>
                </c:pt>
                <c:pt idx="26">
                  <c:v>Basarabeasca</c:v>
                </c:pt>
                <c:pt idx="27">
                  <c:v>Sîngerei</c:v>
                </c:pt>
                <c:pt idx="28">
                  <c:v>Cantemir</c:v>
                </c:pt>
                <c:pt idx="29">
                  <c:v>Telenești</c:v>
                </c:pt>
                <c:pt idx="30">
                  <c:v>Dubăsari</c:v>
                </c:pt>
                <c:pt idx="31">
                  <c:v>Rezina</c:v>
                </c:pt>
                <c:pt idx="32">
                  <c:v>Cimișlia</c:v>
                </c:pt>
                <c:pt idx="33">
                  <c:v>Glodeni</c:v>
                </c:pt>
                <c:pt idx="34">
                  <c:v>Vulcănești</c:v>
                </c:pt>
                <c:pt idx="35">
                  <c:v>Nisporeni</c:v>
                </c:pt>
                <c:pt idx="36">
                  <c:v>Chișinăi</c:v>
                </c:pt>
                <c:pt idx="37">
                  <c:v>Leova</c:v>
                </c:pt>
                <c:pt idx="38">
                  <c:v>Ștefan Vodă</c:v>
                </c:pt>
              </c:strCache>
            </c:strRef>
          </c:cat>
          <c:val>
            <c:numRef>
              <c:f>Лист1!$B$2:$B$40</c:f>
              <c:numCache>
                <c:formatCode>General</c:formatCode>
                <c:ptCount val="39"/>
                <c:pt idx="0">
                  <c:v>980</c:v>
                </c:pt>
                <c:pt idx="1">
                  <c:v>67</c:v>
                </c:pt>
                <c:pt idx="2">
                  <c:v>51</c:v>
                </c:pt>
                <c:pt idx="3">
                  <c:v>50</c:v>
                </c:pt>
                <c:pt idx="4">
                  <c:v>47</c:v>
                </c:pt>
                <c:pt idx="5">
                  <c:v>47</c:v>
                </c:pt>
                <c:pt idx="6">
                  <c:v>46</c:v>
                </c:pt>
                <c:pt idx="7">
                  <c:v>38</c:v>
                </c:pt>
                <c:pt idx="8">
                  <c:v>38</c:v>
                </c:pt>
                <c:pt idx="9">
                  <c:v>36</c:v>
                </c:pt>
                <c:pt idx="10">
                  <c:v>34</c:v>
                </c:pt>
                <c:pt idx="11">
                  <c:v>32</c:v>
                </c:pt>
                <c:pt idx="12">
                  <c:v>31</c:v>
                </c:pt>
                <c:pt idx="13">
                  <c:v>27</c:v>
                </c:pt>
                <c:pt idx="14">
                  <c:v>25</c:v>
                </c:pt>
                <c:pt idx="15">
                  <c:v>24</c:v>
                </c:pt>
                <c:pt idx="16">
                  <c:v>24</c:v>
                </c:pt>
                <c:pt idx="17">
                  <c:v>20</c:v>
                </c:pt>
                <c:pt idx="18">
                  <c:v>20</c:v>
                </c:pt>
                <c:pt idx="19">
                  <c:v>17</c:v>
                </c:pt>
                <c:pt idx="20">
                  <c:v>16</c:v>
                </c:pt>
                <c:pt idx="21">
                  <c:v>15</c:v>
                </c:pt>
                <c:pt idx="22">
                  <c:v>14</c:v>
                </c:pt>
                <c:pt idx="23">
                  <c:v>13</c:v>
                </c:pt>
                <c:pt idx="24">
                  <c:v>10</c:v>
                </c:pt>
                <c:pt idx="25">
                  <c:v>10</c:v>
                </c:pt>
                <c:pt idx="26">
                  <c:v>8</c:v>
                </c:pt>
                <c:pt idx="27">
                  <c:v>8</c:v>
                </c:pt>
                <c:pt idx="28">
                  <c:v>7</c:v>
                </c:pt>
                <c:pt idx="29">
                  <c:v>6</c:v>
                </c:pt>
                <c:pt idx="30">
                  <c:v>5</c:v>
                </c:pt>
                <c:pt idx="31">
                  <c:v>5</c:v>
                </c:pt>
                <c:pt idx="32">
                  <c:v>4</c:v>
                </c:pt>
                <c:pt idx="33">
                  <c:v>4</c:v>
                </c:pt>
                <c:pt idx="34">
                  <c:v>4</c:v>
                </c:pt>
                <c:pt idx="35">
                  <c:v>2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Лист1!$A$3:$A$363</c:f>
              <c:strCache>
                <c:ptCount val="361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</c:strCache>
            </c:strRef>
          </c:cat>
          <c:val>
            <c:numRef>
              <c:f>Лист1!$B$3:$B$363</c:f>
              <c:numCache>
                <c:formatCode>General</c:formatCode>
                <c:ptCount val="361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Лист1!$A$4:$A$310</c:f>
              <c:strCache>
                <c:ptCount val="307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</c:strCache>
            </c:strRef>
          </c:cat>
          <c:val>
            <c:numRef>
              <c:f>Лист1!$B$4:$B$310</c:f>
              <c:numCache>
                <c:formatCode>General</c:formatCode>
                <c:ptCount val="307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05.</a:t>
            </a:r>
            <a:r>
              <a:rPr lang="en-US" dirty="0"/>
              <a:t>0</a:t>
            </a:r>
            <a:r>
              <a:rPr lang="ro-RO" dirty="0"/>
              <a:t>3.202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4.071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</a:t>
                </a:r>
                <a:r>
                  <a:rPr lang="ro-RO" b="1" dirty="0"/>
                  <a:t>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10736388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9.292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1788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90A92042-22CC-4A42-934D-DCD35E3BEC3C}"/>
              </a:ext>
            </a:extLst>
          </p:cNvPr>
          <p:cNvGrpSpPr/>
          <p:nvPr/>
        </p:nvGrpSpPr>
        <p:grpSpPr>
          <a:xfrm>
            <a:off x="2966000" y="574511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955497" y="8324427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192</a:t>
                </a:r>
                <a:r>
                  <a:rPr lang="x-none" b="1" dirty="0"/>
                  <a:t>.</a:t>
                </a:r>
                <a:r>
                  <a:rPr lang="ro-RO" b="1" dirty="0"/>
                  <a:t>985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859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5.272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7" y="843854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738.595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46132859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78249260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69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623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+822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57096671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+77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65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322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7849</TotalTime>
  <Words>276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969</cp:revision>
  <dcterms:modified xsi:type="dcterms:W3CDTF">2021-03-05T16:21:43Z</dcterms:modified>
</cp:coreProperties>
</file>