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24" d="100"/>
          <a:sy n="24" d="100"/>
        </p:scale>
        <p:origin x="-91" y="-547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Ungheni</c:v>
                </c:pt>
                <c:pt idx="2">
                  <c:v>Ialoveni</c:v>
                </c:pt>
                <c:pt idx="3">
                  <c:v>Transnistria</c:v>
                </c:pt>
                <c:pt idx="4">
                  <c:v>Strășeni</c:v>
                </c:pt>
                <c:pt idx="5">
                  <c:v>Bălți</c:v>
                </c:pt>
                <c:pt idx="6">
                  <c:v>Călărași</c:v>
                </c:pt>
                <c:pt idx="7">
                  <c:v>Orhei</c:v>
                </c:pt>
                <c:pt idx="8">
                  <c:v>Anenii Noi</c:v>
                </c:pt>
                <c:pt idx="9">
                  <c:v>Comrat</c:v>
                </c:pt>
                <c:pt idx="10">
                  <c:v>Cahul</c:v>
                </c:pt>
                <c:pt idx="11">
                  <c:v>Fălești</c:v>
                </c:pt>
                <c:pt idx="12">
                  <c:v>Nisporeni</c:v>
                </c:pt>
                <c:pt idx="13">
                  <c:v>Criuleni</c:v>
                </c:pt>
                <c:pt idx="14">
                  <c:v>Cimișlia</c:v>
                </c:pt>
                <c:pt idx="15">
                  <c:v>Rezina</c:v>
                </c:pt>
                <c:pt idx="16">
                  <c:v>Șoldănești</c:v>
                </c:pt>
                <c:pt idx="17">
                  <c:v>Dubăsari</c:v>
                </c:pt>
                <c:pt idx="18">
                  <c:v>Florești</c:v>
                </c:pt>
                <c:pt idx="19">
                  <c:v>Rîșcani</c:v>
                </c:pt>
                <c:pt idx="20">
                  <c:v>Ceadîr-Lunga</c:v>
                </c:pt>
                <c:pt idx="21">
                  <c:v>Edineț</c:v>
                </c:pt>
                <c:pt idx="22">
                  <c:v>Taraclia</c:v>
                </c:pt>
                <c:pt idx="23">
                  <c:v>Căușeni</c:v>
                </c:pt>
                <c:pt idx="24">
                  <c:v>Drochia</c:v>
                </c:pt>
                <c:pt idx="25">
                  <c:v>Sîngerei</c:v>
                </c:pt>
                <c:pt idx="26">
                  <c:v>Glodeni</c:v>
                </c:pt>
                <c:pt idx="27">
                  <c:v>Dondușeni</c:v>
                </c:pt>
                <c:pt idx="28">
                  <c:v>Briceni</c:v>
                </c:pt>
                <c:pt idx="29">
                  <c:v>Cantemir</c:v>
                </c:pt>
                <c:pt idx="30">
                  <c:v>Hîncești</c:v>
                </c:pt>
                <c:pt idx="31">
                  <c:v>Leova</c:v>
                </c:pt>
                <c:pt idx="32">
                  <c:v>Soroca</c:v>
                </c:pt>
                <c:pt idx="33">
                  <c:v>Ștefan Vodă</c:v>
                </c:pt>
                <c:pt idx="34">
                  <c:v>Basarabeasca</c:v>
                </c:pt>
                <c:pt idx="35">
                  <c:v>Telenești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1008</c:v>
                </c:pt>
                <c:pt idx="1">
                  <c:v>80</c:v>
                </c:pt>
                <c:pt idx="2">
                  <c:v>61</c:v>
                </c:pt>
                <c:pt idx="3">
                  <c:v>60</c:v>
                </c:pt>
                <c:pt idx="4">
                  <c:v>56</c:v>
                </c:pt>
                <c:pt idx="5">
                  <c:v>53</c:v>
                </c:pt>
                <c:pt idx="6">
                  <c:v>48</c:v>
                </c:pt>
                <c:pt idx="7">
                  <c:v>40</c:v>
                </c:pt>
                <c:pt idx="8">
                  <c:v>37</c:v>
                </c:pt>
                <c:pt idx="9">
                  <c:v>28</c:v>
                </c:pt>
                <c:pt idx="10">
                  <c:v>24</c:v>
                </c:pt>
                <c:pt idx="11">
                  <c:v>22</c:v>
                </c:pt>
                <c:pt idx="12">
                  <c:v>22</c:v>
                </c:pt>
                <c:pt idx="13">
                  <c:v>17</c:v>
                </c:pt>
                <c:pt idx="14">
                  <c:v>16</c:v>
                </c:pt>
                <c:pt idx="15">
                  <c:v>16</c:v>
                </c:pt>
                <c:pt idx="16">
                  <c:v>13</c:v>
                </c:pt>
                <c:pt idx="17">
                  <c:v>13</c:v>
                </c:pt>
                <c:pt idx="18">
                  <c:v>13</c:v>
                </c:pt>
                <c:pt idx="19">
                  <c:v>13</c:v>
                </c:pt>
                <c:pt idx="20">
                  <c:v>12</c:v>
                </c:pt>
                <c:pt idx="21">
                  <c:v>12</c:v>
                </c:pt>
                <c:pt idx="22">
                  <c:v>12</c:v>
                </c:pt>
                <c:pt idx="23">
                  <c:v>10</c:v>
                </c:pt>
                <c:pt idx="24">
                  <c:v>9</c:v>
                </c:pt>
                <c:pt idx="25">
                  <c:v>9</c:v>
                </c:pt>
                <c:pt idx="26">
                  <c:v>8</c:v>
                </c:pt>
                <c:pt idx="27">
                  <c:v>7</c:v>
                </c:pt>
                <c:pt idx="28">
                  <c:v>6</c:v>
                </c:pt>
                <c:pt idx="29">
                  <c:v>6</c:v>
                </c:pt>
                <c:pt idx="30">
                  <c:v>6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3</c:v>
                </c:pt>
                <c:pt idx="35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1654144"/>
        <c:axId val="172153024"/>
      </c:barChart>
      <c:catAx>
        <c:axId val="51654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7215302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7215302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5165414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Лист1!$A$3:$A$368</c:f>
              <c:strCache>
                <c:ptCount val="366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</c:strCache>
            </c:strRef>
          </c:cat>
          <c:val>
            <c:numRef>
              <c:f>Лист1!$B$3:$B$368</c:f>
              <c:numCache>
                <c:formatCode>General</c:formatCode>
                <c:ptCount val="36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2076032"/>
        <c:axId val="172154176"/>
      </c:barChart>
      <c:catAx>
        <c:axId val="52076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2154176"/>
        <c:crosses val="autoZero"/>
        <c:auto val="1"/>
        <c:lblAlgn val="ctr"/>
        <c:lblOffset val="100"/>
        <c:tickLblSkip val="1"/>
        <c:noMultiLvlLbl val="1"/>
      </c:catAx>
      <c:valAx>
        <c:axId val="1721541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520760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Лист1!$A$4:$A$315</c:f>
              <c:strCache>
                <c:ptCount val="312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</c:strCache>
            </c:strRef>
          </c:cat>
          <c:val>
            <c:numRef>
              <c:f>Лист1!$B$4:$B$315</c:f>
              <c:numCache>
                <c:formatCode>General</c:formatCode>
                <c:ptCount val="312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956416"/>
        <c:axId val="52365568"/>
      </c:barChart>
      <c:catAx>
        <c:axId val="128956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52365568"/>
        <c:crosses val="autoZero"/>
        <c:auto val="1"/>
        <c:lblAlgn val="ctr"/>
        <c:lblOffset val="100"/>
        <c:tickLblSkip val="1"/>
        <c:noMultiLvlLbl val="1"/>
      </c:catAx>
      <c:valAx>
        <c:axId val="523655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289564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smtClean="0"/>
              <a:t>10</a:t>
            </a:r>
            <a:r>
              <a:rPr lang="ro-RO" smtClean="0"/>
              <a:t>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4.183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19.946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xmlns="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xmlns="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xmlns="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xmlns="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xmlns="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xmlns="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xmlns="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1753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xmlns="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xmlns="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xmlns="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xmlns="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xmlns="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xmlns="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xmlns="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xmlns="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xmlns="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xmlns="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xmlns="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198</a:t>
                </a:r>
                <a:r>
                  <a:rPr lang="x-none" b="1" dirty="0"/>
                  <a:t>.</a:t>
                </a:r>
                <a:r>
                  <a:rPr lang="ro-RO" b="1" dirty="0"/>
                  <a:t>228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464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4.866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7" y="843854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753.549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xmlns="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7207647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206087897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xmlns="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xmlns="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xmlns="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xmlns="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xmlns="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xmlns="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74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099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+958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61115939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xmlns="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xmlns="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xmlns="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xmlns="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xmlns="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xmlns="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xmlns="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xmlns="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xmlns="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xmlns="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xmlns="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xmlns="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xmlns="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xmlns="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xmlns="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xmlns="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xmlns="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xmlns="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17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xmlns="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xmlns="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xmlns="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xmlns="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xmlns="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xmlns="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xmlns="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xmlns="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xmlns="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68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xmlns="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337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7947</TotalTime>
  <Words>274</Words>
  <Application>Microsoft Office PowerPoint</Application>
  <PresentationFormat>Custom</PresentationFormat>
  <Paragraphs>156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User</cp:lastModifiedBy>
  <cp:revision>989</cp:revision>
  <dcterms:modified xsi:type="dcterms:W3CDTF">2021-03-10T15:57:03Z</dcterms:modified>
</cp:coreProperties>
</file>