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Chișinău</c:v>
                </c:pt>
                <c:pt idx="1">
                  <c:v>Transnistria</c:v>
                </c:pt>
                <c:pt idx="2">
                  <c:v>Briceni</c:v>
                </c:pt>
                <c:pt idx="3">
                  <c:v>Bălți</c:v>
                </c:pt>
                <c:pt idx="4">
                  <c:v>Anenii Noi</c:v>
                </c:pt>
                <c:pt idx="5">
                  <c:v>Strășeni</c:v>
                </c:pt>
                <c:pt idx="6">
                  <c:v>Ialoveni</c:v>
                </c:pt>
                <c:pt idx="7">
                  <c:v>Călăraşi</c:v>
                </c:pt>
                <c:pt idx="8">
                  <c:v>Ocnița</c:v>
                </c:pt>
                <c:pt idx="9">
                  <c:v>Edineț</c:v>
                </c:pt>
                <c:pt idx="10">
                  <c:v>Căușeni</c:v>
                </c:pt>
                <c:pt idx="11">
                  <c:v>Cimișlia</c:v>
                </c:pt>
                <c:pt idx="12">
                  <c:v>Orhei</c:v>
                </c:pt>
                <c:pt idx="13">
                  <c:v>Sîngerei</c:v>
                </c:pt>
                <c:pt idx="14">
                  <c:v>Florești</c:v>
                </c:pt>
                <c:pt idx="15">
                  <c:v>Ștefan Vodă</c:v>
                </c:pt>
                <c:pt idx="16">
                  <c:v>Drochia</c:v>
                </c:pt>
                <c:pt idx="17">
                  <c:v>Hîncești</c:v>
                </c:pt>
                <c:pt idx="18">
                  <c:v>Rîșcani</c:v>
                </c:pt>
                <c:pt idx="19">
                  <c:v>Fălești</c:v>
                </c:pt>
                <c:pt idx="20">
                  <c:v>Glodeni</c:v>
                </c:pt>
                <c:pt idx="21">
                  <c:v>Ungheni</c:v>
                </c:pt>
                <c:pt idx="22">
                  <c:v>Nisporeni</c:v>
                </c:pt>
                <c:pt idx="23">
                  <c:v>Telenești</c:v>
                </c:pt>
                <c:pt idx="24">
                  <c:v>Dondușeni</c:v>
                </c:pt>
                <c:pt idx="25">
                  <c:v>Basarabeasca</c:v>
                </c:pt>
                <c:pt idx="26">
                  <c:v>Criuleni</c:v>
                </c:pt>
                <c:pt idx="27">
                  <c:v>Rezina</c:v>
                </c:pt>
                <c:pt idx="28">
                  <c:v>Soroca</c:v>
                </c:pt>
                <c:pt idx="29">
                  <c:v>Cantemir</c:v>
                </c:pt>
                <c:pt idx="30">
                  <c:v>Dubăsari</c:v>
                </c:pt>
                <c:pt idx="31">
                  <c:v>Șoldănești</c:v>
                </c:pt>
                <c:pt idx="32">
                  <c:v>Taraclia</c:v>
                </c:pt>
                <c:pt idx="33">
                  <c:v>Cahul </c:v>
                </c:pt>
                <c:pt idx="34">
                  <c:v>Comrat</c:v>
                </c:pt>
                <c:pt idx="35">
                  <c:v>Leova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991</c:v>
                </c:pt>
                <c:pt idx="1">
                  <c:v>79</c:v>
                </c:pt>
                <c:pt idx="2">
                  <c:v>68</c:v>
                </c:pt>
                <c:pt idx="3">
                  <c:v>61</c:v>
                </c:pt>
                <c:pt idx="4">
                  <c:v>60</c:v>
                </c:pt>
                <c:pt idx="5">
                  <c:v>55</c:v>
                </c:pt>
                <c:pt idx="6">
                  <c:v>54</c:v>
                </c:pt>
                <c:pt idx="7">
                  <c:v>53</c:v>
                </c:pt>
                <c:pt idx="8">
                  <c:v>51</c:v>
                </c:pt>
                <c:pt idx="9">
                  <c:v>45</c:v>
                </c:pt>
                <c:pt idx="10">
                  <c:v>43</c:v>
                </c:pt>
                <c:pt idx="11">
                  <c:v>38</c:v>
                </c:pt>
                <c:pt idx="12">
                  <c:v>34</c:v>
                </c:pt>
                <c:pt idx="13">
                  <c:v>29</c:v>
                </c:pt>
                <c:pt idx="14">
                  <c:v>25</c:v>
                </c:pt>
                <c:pt idx="15">
                  <c:v>21</c:v>
                </c:pt>
                <c:pt idx="16">
                  <c:v>19</c:v>
                </c:pt>
                <c:pt idx="17">
                  <c:v>19</c:v>
                </c:pt>
                <c:pt idx="18">
                  <c:v>18</c:v>
                </c:pt>
                <c:pt idx="19">
                  <c:v>16</c:v>
                </c:pt>
                <c:pt idx="20">
                  <c:v>15</c:v>
                </c:pt>
                <c:pt idx="21">
                  <c:v>15</c:v>
                </c:pt>
                <c:pt idx="22">
                  <c:v>14</c:v>
                </c:pt>
                <c:pt idx="23">
                  <c:v>14</c:v>
                </c:pt>
                <c:pt idx="24">
                  <c:v>10</c:v>
                </c:pt>
                <c:pt idx="25">
                  <c:v>9</c:v>
                </c:pt>
                <c:pt idx="26">
                  <c:v>9</c:v>
                </c:pt>
                <c:pt idx="27">
                  <c:v>9</c:v>
                </c:pt>
                <c:pt idx="28">
                  <c:v>9</c:v>
                </c:pt>
                <c:pt idx="29">
                  <c:v>3</c:v>
                </c:pt>
                <c:pt idx="30">
                  <c:v>3</c:v>
                </c:pt>
                <c:pt idx="31">
                  <c:v>3</c:v>
                </c:pt>
                <c:pt idx="32">
                  <c:v>2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Лист1!$A$3:$A$369</c:f>
              <c:strCache>
                <c:ptCount val="367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</c:strCache>
            </c:strRef>
          </c:cat>
          <c:val>
            <c:numRef>
              <c:f>Лист1!$B$3:$B$369</c:f>
              <c:numCache>
                <c:formatCode>General</c:formatCode>
                <c:ptCount val="367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Лист1!$A$4:$A$316</c:f>
              <c:strCache>
                <c:ptCount val="313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</c:strCache>
            </c:strRef>
          </c:cat>
          <c:val>
            <c:numRef>
              <c:f>Лист1!$B$4:$B$316</c:f>
              <c:numCache>
                <c:formatCode>General</c:formatCode>
                <c:ptCount val="313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11.</a:t>
            </a:r>
            <a:r>
              <a:rPr lang="en-US" dirty="0"/>
              <a:t>0</a:t>
            </a:r>
            <a:r>
              <a:rPr lang="ro-RO" dirty="0"/>
              <a:t>3.202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4.220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66000" y="10736388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20.793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1896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90A92042-22CC-4A42-934D-DCD35E3BEC3C}"/>
              </a:ext>
            </a:extLst>
          </p:cNvPr>
          <p:cNvGrpSpPr/>
          <p:nvPr/>
        </p:nvGrpSpPr>
        <p:grpSpPr>
          <a:xfrm>
            <a:off x="2966000" y="5745114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A7E66AF3-6B08-4E3C-A83D-1AECBFD1553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A3F48DDB-F5A8-44C7-B594-DD37F718BE4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230FC65-D0C8-45D2-B28C-3D0A2A4D665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A2B8BE4-1EC3-423C-B46E-4215591A393D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E23EECAE-B9CD-4E7E-AD34-57435E21C33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FD633A3D-D5EB-4615-9116-1422BEE85D4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BB4CBE15-EB53-44D3-9AC5-6EDA45D457DC}"/>
              </a:ext>
            </a:extLst>
          </p:cNvPr>
          <p:cNvGrpSpPr/>
          <p:nvPr/>
        </p:nvGrpSpPr>
        <p:grpSpPr>
          <a:xfrm>
            <a:off x="2955497" y="8324427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200</a:t>
                </a:r>
                <a:r>
                  <a:rPr lang="x-none" b="1" dirty="0"/>
                  <a:t>.</a:t>
                </a:r>
                <a:r>
                  <a:rPr lang="ro-RO" b="1" dirty="0"/>
                  <a:t>124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919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5.341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7" y="843854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422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758.890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035691383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340105497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75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111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+1012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73705290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+87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68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331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7958</TotalTime>
  <Words>274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990</cp:revision>
  <dcterms:modified xsi:type="dcterms:W3CDTF">2021-03-11T16:34:47Z</dcterms:modified>
</cp:coreProperties>
</file>