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Ungheni</c:v>
                </c:pt>
                <c:pt idx="3">
                  <c:v>Anenii Noi</c:v>
                </c:pt>
                <c:pt idx="4">
                  <c:v>Bălți</c:v>
                </c:pt>
                <c:pt idx="5">
                  <c:v>Strășeni</c:v>
                </c:pt>
                <c:pt idx="6">
                  <c:v>Edineț</c:v>
                </c:pt>
                <c:pt idx="7">
                  <c:v>Cahul</c:v>
                </c:pt>
                <c:pt idx="8">
                  <c:v>Călărași</c:v>
                </c:pt>
                <c:pt idx="9">
                  <c:v>Orhei</c:v>
                </c:pt>
                <c:pt idx="10">
                  <c:v>Leova</c:v>
                </c:pt>
                <c:pt idx="11">
                  <c:v>Telenești</c:v>
                </c:pt>
                <c:pt idx="12">
                  <c:v>Criuleni</c:v>
                </c:pt>
                <c:pt idx="13">
                  <c:v>Cimișlia</c:v>
                </c:pt>
                <c:pt idx="14">
                  <c:v>Drochia</c:v>
                </c:pt>
                <c:pt idx="15">
                  <c:v>Sîngerei</c:v>
                </c:pt>
                <c:pt idx="16">
                  <c:v>Ceadîr-Lunga</c:v>
                </c:pt>
                <c:pt idx="17">
                  <c:v>Briceni</c:v>
                </c:pt>
                <c:pt idx="18">
                  <c:v>Rîșcani</c:v>
                </c:pt>
                <c:pt idx="19">
                  <c:v>Dubăsari</c:v>
                </c:pt>
                <c:pt idx="20">
                  <c:v>Florești</c:v>
                </c:pt>
                <c:pt idx="21">
                  <c:v>Hîncești</c:v>
                </c:pt>
                <c:pt idx="22">
                  <c:v>Taraclia</c:v>
                </c:pt>
                <c:pt idx="23">
                  <c:v>Nisporeni</c:v>
                </c:pt>
                <c:pt idx="24">
                  <c:v>Ocnița</c:v>
                </c:pt>
                <c:pt idx="25">
                  <c:v>Cantemir</c:v>
                </c:pt>
                <c:pt idx="26">
                  <c:v>Ialoveni</c:v>
                </c:pt>
                <c:pt idx="27">
                  <c:v>Fălești</c:v>
                </c:pt>
                <c:pt idx="28">
                  <c:v>Dondușeni</c:v>
                </c:pt>
                <c:pt idx="29">
                  <c:v>Glodeni</c:v>
                </c:pt>
                <c:pt idx="30">
                  <c:v>Ștefan Vodă</c:v>
                </c:pt>
                <c:pt idx="31">
                  <c:v>Rezina</c:v>
                </c:pt>
                <c:pt idx="32">
                  <c:v>Șoldănești</c:v>
                </c:pt>
                <c:pt idx="33">
                  <c:v>Comrat</c:v>
                </c:pt>
                <c:pt idx="34">
                  <c:v>Soroca</c:v>
                </c:pt>
                <c:pt idx="35">
                  <c:v>Basarabeasca</c:v>
                </c:pt>
                <c:pt idx="36">
                  <c:v>Căușeni</c:v>
                </c:pt>
                <c:pt idx="37">
                  <c:v>Vulcănești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822</c:v>
                </c:pt>
                <c:pt idx="1">
                  <c:v>102</c:v>
                </c:pt>
                <c:pt idx="2">
                  <c:v>95</c:v>
                </c:pt>
                <c:pt idx="3">
                  <c:v>74</c:v>
                </c:pt>
                <c:pt idx="4">
                  <c:v>58</c:v>
                </c:pt>
                <c:pt idx="5">
                  <c:v>56</c:v>
                </c:pt>
                <c:pt idx="6">
                  <c:v>42</c:v>
                </c:pt>
                <c:pt idx="7">
                  <c:v>38</c:v>
                </c:pt>
                <c:pt idx="8">
                  <c:v>38</c:v>
                </c:pt>
                <c:pt idx="9">
                  <c:v>37</c:v>
                </c:pt>
                <c:pt idx="10">
                  <c:v>33</c:v>
                </c:pt>
                <c:pt idx="11">
                  <c:v>28</c:v>
                </c:pt>
                <c:pt idx="12">
                  <c:v>25</c:v>
                </c:pt>
                <c:pt idx="13">
                  <c:v>24</c:v>
                </c:pt>
                <c:pt idx="14">
                  <c:v>24</c:v>
                </c:pt>
                <c:pt idx="15">
                  <c:v>24</c:v>
                </c:pt>
                <c:pt idx="16">
                  <c:v>22</c:v>
                </c:pt>
                <c:pt idx="17">
                  <c:v>21</c:v>
                </c:pt>
                <c:pt idx="18">
                  <c:v>19</c:v>
                </c:pt>
                <c:pt idx="19">
                  <c:v>18</c:v>
                </c:pt>
                <c:pt idx="20">
                  <c:v>17</c:v>
                </c:pt>
                <c:pt idx="21">
                  <c:v>17</c:v>
                </c:pt>
                <c:pt idx="22">
                  <c:v>17</c:v>
                </c:pt>
                <c:pt idx="23">
                  <c:v>16</c:v>
                </c:pt>
                <c:pt idx="24">
                  <c:v>15</c:v>
                </c:pt>
                <c:pt idx="25">
                  <c:v>14</c:v>
                </c:pt>
                <c:pt idx="26">
                  <c:v>14</c:v>
                </c:pt>
                <c:pt idx="27">
                  <c:v>13</c:v>
                </c:pt>
                <c:pt idx="28">
                  <c:v>11</c:v>
                </c:pt>
                <c:pt idx="29">
                  <c:v>10</c:v>
                </c:pt>
                <c:pt idx="30">
                  <c:v>10</c:v>
                </c:pt>
                <c:pt idx="31">
                  <c:v>8</c:v>
                </c:pt>
                <c:pt idx="32">
                  <c:v>8</c:v>
                </c:pt>
                <c:pt idx="33">
                  <c:v>7</c:v>
                </c:pt>
                <c:pt idx="34">
                  <c:v>7</c:v>
                </c:pt>
                <c:pt idx="35">
                  <c:v>6</c:v>
                </c:pt>
                <c:pt idx="36">
                  <c:v>6</c:v>
                </c:pt>
                <c:pt idx="37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Лист1!$A$3:$A$371</c:f>
              <c:strCache>
                <c:ptCount val="369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</c:strCache>
            </c:strRef>
          </c:cat>
          <c:val>
            <c:numRef>
              <c:f>Лист1!$B$3:$B$371</c:f>
              <c:numCache>
                <c:formatCode>General</c:formatCode>
                <c:ptCount val="369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Лист1!$A$4:$A$318</c:f>
              <c:strCache>
                <c:ptCount val="315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</c:strCache>
            </c:strRef>
          </c:cat>
          <c:val>
            <c:numRef>
              <c:f>Лист1!$B$4:$B$318</c:f>
              <c:numCache>
                <c:formatCode>General</c:formatCode>
                <c:ptCount val="315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13.</a:t>
            </a:r>
            <a:r>
              <a:rPr lang="en-US" dirty="0"/>
              <a:t>0</a:t>
            </a:r>
            <a:r>
              <a:rPr lang="ro-RO" dirty="0"/>
              <a:t>3.202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4.249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9642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+36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736388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22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>
                    <a:solidFill>
                      <a:schemeClr val="bg1"/>
                    </a:solidFill>
                  </a:rPr>
                  <a:t>0</a:t>
                </a:r>
                <a:r>
                  <a:rPr lang="ro-RO" b="1">
                    <a:solidFill>
                      <a:schemeClr val="bg1"/>
                    </a:solidFill>
                  </a:rPr>
                  <a:t>77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1801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66000" y="574511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8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955497" y="8324427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203</a:t>
                </a:r>
                <a:r>
                  <a:rPr lang="x-none" b="1" dirty="0"/>
                  <a:t>.</a:t>
                </a:r>
                <a:r>
                  <a:rPr lang="ro-RO" b="1" dirty="0"/>
                  <a:t>710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833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5.282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7" y="843854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769.274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65242053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64326228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77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339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760208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+1189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757514650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+79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35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71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346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7981</TotalTime>
  <Words>183</Words>
  <Application>Microsoft Office PowerPoint</Application>
  <PresentationFormat>Custom</PresentationFormat>
  <Paragraphs>62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Jardan Elena</cp:lastModifiedBy>
  <cp:revision>995</cp:revision>
  <dcterms:modified xsi:type="dcterms:W3CDTF">2021-03-16T06:52:28Z</dcterms:modified>
</cp:coreProperties>
</file>