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Comrat</c:v>
                </c:pt>
                <c:pt idx="3">
                  <c:v>Anenii Noi</c:v>
                </c:pt>
                <c:pt idx="4">
                  <c:v>Cahul</c:v>
                </c:pt>
                <c:pt idx="5">
                  <c:v>Taraclia</c:v>
                </c:pt>
                <c:pt idx="6">
                  <c:v>Briceni</c:v>
                </c:pt>
                <c:pt idx="7">
                  <c:v>Edineț</c:v>
                </c:pt>
                <c:pt idx="8">
                  <c:v>Ceadîr-Lunga</c:v>
                </c:pt>
                <c:pt idx="9">
                  <c:v>Hîncești</c:v>
                </c:pt>
                <c:pt idx="10">
                  <c:v>Cimișlia</c:v>
                </c:pt>
                <c:pt idx="11">
                  <c:v>Nisporeni</c:v>
                </c:pt>
                <c:pt idx="12">
                  <c:v>Drochia</c:v>
                </c:pt>
                <c:pt idx="13">
                  <c:v>Ocnița</c:v>
                </c:pt>
                <c:pt idx="14">
                  <c:v>Sîngerei</c:v>
                </c:pt>
                <c:pt idx="15">
                  <c:v>Rîșcani</c:v>
                </c:pt>
                <c:pt idx="16">
                  <c:v>Ungheni</c:v>
                </c:pt>
                <c:pt idx="17">
                  <c:v>Dubăsari</c:v>
                </c:pt>
                <c:pt idx="18">
                  <c:v>Florești</c:v>
                </c:pt>
                <c:pt idx="19">
                  <c:v>Orhei</c:v>
                </c:pt>
                <c:pt idx="20">
                  <c:v>Cantemir</c:v>
                </c:pt>
                <c:pt idx="21">
                  <c:v>Criuleni</c:v>
                </c:pt>
                <c:pt idx="22">
                  <c:v>Glodeni</c:v>
                </c:pt>
                <c:pt idx="23">
                  <c:v>Soroca</c:v>
                </c:pt>
                <c:pt idx="24">
                  <c:v>Ialoveni</c:v>
                </c:pt>
                <c:pt idx="25">
                  <c:v>Dondușeni</c:v>
                </c:pt>
                <c:pt idx="26">
                  <c:v>Șoldănești</c:v>
                </c:pt>
                <c:pt idx="27">
                  <c:v>Bălți</c:v>
                </c:pt>
                <c:pt idx="28">
                  <c:v>Căușeni</c:v>
                </c:pt>
                <c:pt idx="29">
                  <c:v>Fălești</c:v>
                </c:pt>
                <c:pt idx="30">
                  <c:v>Strășeni</c:v>
                </c:pt>
                <c:pt idx="31">
                  <c:v>Leova</c:v>
                </c:pt>
                <c:pt idx="32">
                  <c:v>Vulcănești</c:v>
                </c:pt>
                <c:pt idx="33">
                  <c:v>Călărași</c:v>
                </c:pt>
                <c:pt idx="34">
                  <c:v>Rezina</c:v>
                </c:pt>
                <c:pt idx="35">
                  <c:v>Ștefan Vodă</c:v>
                </c:pt>
                <c:pt idx="36">
                  <c:v>Telenești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180</c:v>
                </c:pt>
                <c:pt idx="1">
                  <c:v>72</c:v>
                </c:pt>
                <c:pt idx="2">
                  <c:v>59</c:v>
                </c:pt>
                <c:pt idx="3">
                  <c:v>50</c:v>
                </c:pt>
                <c:pt idx="4">
                  <c:v>50</c:v>
                </c:pt>
                <c:pt idx="5">
                  <c:v>41</c:v>
                </c:pt>
                <c:pt idx="6">
                  <c:v>40</c:v>
                </c:pt>
                <c:pt idx="7">
                  <c:v>27</c:v>
                </c:pt>
                <c:pt idx="8">
                  <c:v>21</c:v>
                </c:pt>
                <c:pt idx="9">
                  <c:v>20</c:v>
                </c:pt>
                <c:pt idx="10">
                  <c:v>17</c:v>
                </c:pt>
                <c:pt idx="11">
                  <c:v>16</c:v>
                </c:pt>
                <c:pt idx="12">
                  <c:v>14</c:v>
                </c:pt>
                <c:pt idx="13">
                  <c:v>14</c:v>
                </c:pt>
                <c:pt idx="14">
                  <c:v>12</c:v>
                </c:pt>
                <c:pt idx="15">
                  <c:v>10</c:v>
                </c:pt>
                <c:pt idx="16">
                  <c:v>10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8</c:v>
                </c:pt>
                <c:pt idx="21">
                  <c:v>8</c:v>
                </c:pt>
                <c:pt idx="22">
                  <c:v>7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5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Лист1!$A$3:$A$372</c:f>
              <c:strCache>
                <c:ptCount val="37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</c:strCache>
            </c:strRef>
          </c:cat>
          <c:val>
            <c:numRef>
              <c:f>Лист1!$B$3:$B$372</c:f>
              <c:numCache>
                <c:formatCode>General</c:formatCode>
                <c:ptCount val="37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Лист1!$A$4:$A$319</c:f>
              <c:strCache>
                <c:ptCount val="31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</c:strCache>
            </c:strRef>
          </c:cat>
          <c:val>
            <c:numRef>
              <c:f>Лист1!$B$4:$B$319</c:f>
              <c:numCache>
                <c:formatCode>General</c:formatCode>
                <c:ptCount val="31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14.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4.330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49622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>
                    <a:solidFill>
                      <a:schemeClr val="bg1"/>
                    </a:solidFill>
                  </a:rPr>
                  <a:t>811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753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66000" y="6858000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204</a:t>
                </a:r>
                <a:r>
                  <a:rPr lang="x-none" b="1" dirty="0"/>
                  <a:t>.</a:t>
                </a:r>
                <a:r>
                  <a:rPr lang="ro-RO" b="1" dirty="0"/>
                  <a:t>463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2.489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771.763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968151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3570427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78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+983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5090723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7993</TotalTime>
  <Words>178</Words>
  <Application>Microsoft Office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Jardan Elena</cp:lastModifiedBy>
  <cp:revision>997</cp:revision>
  <dcterms:modified xsi:type="dcterms:W3CDTF">2021-03-16T06:53:40Z</dcterms:modified>
</cp:coreProperties>
</file>