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355" r:id="rId4"/>
    <p:sldId id="354" r:id="rId5"/>
    <p:sldId id="266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67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2.1559547907220349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Лист1!$A$2:$A$39</c:f>
              <c:strCache>
                <c:ptCount val="38"/>
                <c:pt idx="0">
                  <c:v>Chișinău</c:v>
                </c:pt>
                <c:pt idx="1">
                  <c:v>Ungheni</c:v>
                </c:pt>
                <c:pt idx="2">
                  <c:v>Bălți</c:v>
                </c:pt>
                <c:pt idx="3">
                  <c:v>Călărași</c:v>
                </c:pt>
                <c:pt idx="4">
                  <c:v>Strășeni</c:v>
                </c:pt>
                <c:pt idx="5">
                  <c:v>Ialoveni</c:v>
                </c:pt>
                <c:pt idx="6">
                  <c:v>Anenii Noi</c:v>
                </c:pt>
                <c:pt idx="7">
                  <c:v>Ștefan Vodă</c:v>
                </c:pt>
                <c:pt idx="8">
                  <c:v>Cimișlia</c:v>
                </c:pt>
                <c:pt idx="9">
                  <c:v>Leova</c:v>
                </c:pt>
                <c:pt idx="10">
                  <c:v>Criuleni</c:v>
                </c:pt>
                <c:pt idx="11">
                  <c:v>Orhei</c:v>
                </c:pt>
                <c:pt idx="12">
                  <c:v>Florești</c:v>
                </c:pt>
                <c:pt idx="13">
                  <c:v>Nisporeni</c:v>
                </c:pt>
                <c:pt idx="14">
                  <c:v>Cahul</c:v>
                </c:pt>
                <c:pt idx="15">
                  <c:v>Fălești</c:v>
                </c:pt>
                <c:pt idx="16">
                  <c:v>Rezina</c:v>
                </c:pt>
                <c:pt idx="17">
                  <c:v>Edineț</c:v>
                </c:pt>
                <c:pt idx="18">
                  <c:v>Șoldănești</c:v>
                </c:pt>
                <c:pt idx="19">
                  <c:v>Cantemir</c:v>
                </c:pt>
                <c:pt idx="20">
                  <c:v>Drochia</c:v>
                </c:pt>
                <c:pt idx="21">
                  <c:v>Rîșcani</c:v>
                </c:pt>
                <c:pt idx="22">
                  <c:v>Sîngerei</c:v>
                </c:pt>
                <c:pt idx="23">
                  <c:v>Căușeni</c:v>
                </c:pt>
                <c:pt idx="24">
                  <c:v>Briceni</c:v>
                </c:pt>
                <c:pt idx="25">
                  <c:v>Glodeni</c:v>
                </c:pt>
                <c:pt idx="26">
                  <c:v>Hîncești</c:v>
                </c:pt>
                <c:pt idx="27">
                  <c:v>Dubăsari</c:v>
                </c:pt>
                <c:pt idx="28">
                  <c:v>Ocnița</c:v>
                </c:pt>
                <c:pt idx="29">
                  <c:v>Transnistria</c:v>
                </c:pt>
                <c:pt idx="30">
                  <c:v>Dondușeni</c:v>
                </c:pt>
                <c:pt idx="31">
                  <c:v>Taraclia</c:v>
                </c:pt>
                <c:pt idx="32">
                  <c:v>Telenești</c:v>
                </c:pt>
                <c:pt idx="33">
                  <c:v>Vulcănești</c:v>
                </c:pt>
                <c:pt idx="34">
                  <c:v>Ceadîr-Lunga</c:v>
                </c:pt>
                <c:pt idx="35">
                  <c:v>Comrat</c:v>
                </c:pt>
                <c:pt idx="36">
                  <c:v>Soroca</c:v>
                </c:pt>
                <c:pt idx="37">
                  <c:v>Basarabeasca</c:v>
                </c:pt>
              </c:strCache>
            </c:strRef>
          </c:cat>
          <c:val>
            <c:numRef>
              <c:f>Лист1!$B$2:$B$39</c:f>
              <c:numCache>
                <c:formatCode>General</c:formatCode>
                <c:ptCount val="38"/>
                <c:pt idx="0">
                  <c:v>1074</c:v>
                </c:pt>
                <c:pt idx="1">
                  <c:v>73</c:v>
                </c:pt>
                <c:pt idx="2">
                  <c:v>63</c:v>
                </c:pt>
                <c:pt idx="3">
                  <c:v>41</c:v>
                </c:pt>
                <c:pt idx="4">
                  <c:v>41</c:v>
                </c:pt>
                <c:pt idx="5">
                  <c:v>40</c:v>
                </c:pt>
                <c:pt idx="6">
                  <c:v>35</c:v>
                </c:pt>
                <c:pt idx="7">
                  <c:v>32</c:v>
                </c:pt>
                <c:pt idx="8">
                  <c:v>26</c:v>
                </c:pt>
                <c:pt idx="9">
                  <c:v>22</c:v>
                </c:pt>
                <c:pt idx="10">
                  <c:v>21</c:v>
                </c:pt>
                <c:pt idx="11">
                  <c:v>20</c:v>
                </c:pt>
                <c:pt idx="12">
                  <c:v>17</c:v>
                </c:pt>
                <c:pt idx="13">
                  <c:v>17</c:v>
                </c:pt>
                <c:pt idx="14">
                  <c:v>16</c:v>
                </c:pt>
                <c:pt idx="15">
                  <c:v>15</c:v>
                </c:pt>
                <c:pt idx="16">
                  <c:v>15</c:v>
                </c:pt>
                <c:pt idx="17">
                  <c:v>13</c:v>
                </c:pt>
                <c:pt idx="18">
                  <c:v>11</c:v>
                </c:pt>
                <c:pt idx="19">
                  <c:v>9</c:v>
                </c:pt>
                <c:pt idx="20">
                  <c:v>9</c:v>
                </c:pt>
                <c:pt idx="21">
                  <c:v>9</c:v>
                </c:pt>
                <c:pt idx="22">
                  <c:v>9</c:v>
                </c:pt>
                <c:pt idx="23">
                  <c:v>8</c:v>
                </c:pt>
                <c:pt idx="24">
                  <c:v>7</c:v>
                </c:pt>
                <c:pt idx="25">
                  <c:v>6</c:v>
                </c:pt>
                <c:pt idx="26">
                  <c:v>6</c:v>
                </c:pt>
                <c:pt idx="27">
                  <c:v>5</c:v>
                </c:pt>
                <c:pt idx="28">
                  <c:v>5</c:v>
                </c:pt>
                <c:pt idx="29">
                  <c:v>4</c:v>
                </c:pt>
                <c:pt idx="30">
                  <c:v>3</c:v>
                </c:pt>
                <c:pt idx="31">
                  <c:v>3</c:v>
                </c:pt>
                <c:pt idx="32">
                  <c:v>3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0924928"/>
        <c:axId val="187249728"/>
      </c:barChart>
      <c:catAx>
        <c:axId val="60924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/>
            </a:pPr>
            <a:endParaRPr lang="en-US"/>
          </a:p>
        </c:txPr>
        <c:crossAx val="187249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87249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60924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05738293883427E-2"/>
          <c:y val="2.3049616507897896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Лист1!$A$3:$A$374</c:f>
              <c:strCache>
                <c:ptCount val="372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</c:strCache>
            </c:strRef>
          </c:cat>
          <c:val>
            <c:numRef>
              <c:f>Лист1!$B$3:$B$374</c:f>
              <c:numCache>
                <c:formatCode>General</c:formatCode>
                <c:ptCount val="37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685760"/>
        <c:axId val="187251456"/>
      </c:barChart>
      <c:catAx>
        <c:axId val="61685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7251456"/>
        <c:crosses val="autoZero"/>
        <c:auto val="1"/>
        <c:lblAlgn val="ctr"/>
        <c:lblOffset val="100"/>
        <c:tickLblSkip val="1"/>
        <c:noMultiLvlLbl val="1"/>
      </c:catAx>
      <c:valAx>
        <c:axId val="1872514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1685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Лист1!$A$4:$A$321</c:f>
              <c:strCache>
                <c:ptCount val="318"/>
                <c:pt idx="0">
                  <c:v>03.05.2020</c:v>
                </c:pt>
                <c:pt idx="1">
                  <c:v>04.05.2020</c:v>
                </c:pt>
                <c:pt idx="2">
                  <c:v>05.05.2020</c:v>
                </c:pt>
                <c:pt idx="3">
                  <c:v>06.05.2020</c:v>
                </c:pt>
                <c:pt idx="4">
                  <c:v>07.05.2020</c:v>
                </c:pt>
                <c:pt idx="5">
                  <c:v>08.05.2020</c:v>
                </c:pt>
                <c:pt idx="6">
                  <c:v>09.05.2020</c:v>
                </c:pt>
                <c:pt idx="7">
                  <c:v>10.05.2020</c:v>
                </c:pt>
                <c:pt idx="8">
                  <c:v>11.05.2020</c:v>
                </c:pt>
                <c:pt idx="9">
                  <c:v>12.05.2020</c:v>
                </c:pt>
                <c:pt idx="10">
                  <c:v>13.05.2020</c:v>
                </c:pt>
                <c:pt idx="11">
                  <c:v>14.05.2020</c:v>
                </c:pt>
                <c:pt idx="12">
                  <c:v>15.05.2020</c:v>
                </c:pt>
                <c:pt idx="13">
                  <c:v>16.05.2020</c:v>
                </c:pt>
                <c:pt idx="14">
                  <c:v>17.05.2020</c:v>
                </c:pt>
                <c:pt idx="15">
                  <c:v>18.05.2020</c:v>
                </c:pt>
                <c:pt idx="16">
                  <c:v>19.05.2020</c:v>
                </c:pt>
                <c:pt idx="17">
                  <c:v>20.05.2020</c:v>
                </c:pt>
                <c:pt idx="18">
                  <c:v>21.05.2020</c:v>
                </c:pt>
                <c:pt idx="19">
                  <c:v>22.05.2020</c:v>
                </c:pt>
                <c:pt idx="20">
                  <c:v>23.05.2020</c:v>
                </c:pt>
                <c:pt idx="21">
                  <c:v>24.05.2020</c:v>
                </c:pt>
                <c:pt idx="22">
                  <c:v>25.05.2020</c:v>
                </c:pt>
                <c:pt idx="23">
                  <c:v>26.05.2020</c:v>
                </c:pt>
                <c:pt idx="24">
                  <c:v>27.05.2020</c:v>
                </c:pt>
                <c:pt idx="25">
                  <c:v>28.05.2020</c:v>
                </c:pt>
                <c:pt idx="26">
                  <c:v>29.05.2020</c:v>
                </c:pt>
                <c:pt idx="27">
                  <c:v>30.05.2020</c:v>
                </c:pt>
                <c:pt idx="28">
                  <c:v>31.05.2020</c:v>
                </c:pt>
                <c:pt idx="29">
                  <c:v>01.06.2020</c:v>
                </c:pt>
                <c:pt idx="30">
                  <c:v>02.06.2020</c:v>
                </c:pt>
                <c:pt idx="31">
                  <c:v>03.06.2020</c:v>
                </c:pt>
                <c:pt idx="32">
                  <c:v>04.06.2020</c:v>
                </c:pt>
                <c:pt idx="33">
                  <c:v>05.06.2020</c:v>
                </c:pt>
                <c:pt idx="34">
                  <c:v>06.06.2020</c:v>
                </c:pt>
                <c:pt idx="35">
                  <c:v>07.06.2020</c:v>
                </c:pt>
                <c:pt idx="36">
                  <c:v>08.06.2020</c:v>
                </c:pt>
                <c:pt idx="37">
                  <c:v>09.06.2020</c:v>
                </c:pt>
                <c:pt idx="38">
                  <c:v>10.06.2020</c:v>
                </c:pt>
                <c:pt idx="39">
                  <c:v>11.06.2020</c:v>
                </c:pt>
                <c:pt idx="40">
                  <c:v>12.06.2020</c:v>
                </c:pt>
                <c:pt idx="41">
                  <c:v>13.06.2020</c:v>
                </c:pt>
                <c:pt idx="42">
                  <c:v>14.06.2020</c:v>
                </c:pt>
                <c:pt idx="43">
                  <c:v>15.06.2020</c:v>
                </c:pt>
                <c:pt idx="44">
                  <c:v>16.06.2020</c:v>
                </c:pt>
                <c:pt idx="45">
                  <c:v>17.06.2020</c:v>
                </c:pt>
                <c:pt idx="46">
                  <c:v>18.06.2020</c:v>
                </c:pt>
                <c:pt idx="47">
                  <c:v>19.06.2020</c:v>
                </c:pt>
                <c:pt idx="48">
                  <c:v>20.06.2020</c:v>
                </c:pt>
                <c:pt idx="49">
                  <c:v>21.06.2020</c:v>
                </c:pt>
                <c:pt idx="50">
                  <c:v>22.06.2020</c:v>
                </c:pt>
                <c:pt idx="51">
                  <c:v>23.06.2020</c:v>
                </c:pt>
                <c:pt idx="52">
                  <c:v>24.06.2020</c:v>
                </c:pt>
                <c:pt idx="53">
                  <c:v>25.06.2020</c:v>
                </c:pt>
                <c:pt idx="54">
                  <c:v>26.06.2020</c:v>
                </c:pt>
                <c:pt idx="55">
                  <c:v>27.06.2020</c:v>
                </c:pt>
                <c:pt idx="56">
                  <c:v>28.06.2020</c:v>
                </c:pt>
                <c:pt idx="57">
                  <c:v>29.06.2020</c:v>
                </c:pt>
                <c:pt idx="58">
                  <c:v>30.06.2020</c:v>
                </c:pt>
                <c:pt idx="59">
                  <c:v>01.07.2020</c:v>
                </c:pt>
                <c:pt idx="60">
                  <c:v>02.07.2020</c:v>
                </c:pt>
                <c:pt idx="61">
                  <c:v>03.07.2020</c:v>
                </c:pt>
                <c:pt idx="62">
                  <c:v>04.07.2020</c:v>
                </c:pt>
                <c:pt idx="63">
                  <c:v>05.07.2020</c:v>
                </c:pt>
                <c:pt idx="64">
                  <c:v>06.07.2020</c:v>
                </c:pt>
                <c:pt idx="65">
                  <c:v>07.07.2020</c:v>
                </c:pt>
                <c:pt idx="66">
                  <c:v>08.07.2020</c:v>
                </c:pt>
                <c:pt idx="67">
                  <c:v>09.07.2020</c:v>
                </c:pt>
                <c:pt idx="68">
                  <c:v>10.07.2020</c:v>
                </c:pt>
                <c:pt idx="69">
                  <c:v>11.07.2020</c:v>
                </c:pt>
                <c:pt idx="70">
                  <c:v>12.07.2020</c:v>
                </c:pt>
                <c:pt idx="71">
                  <c:v>13.07.2020</c:v>
                </c:pt>
                <c:pt idx="72">
                  <c:v>14.07.2020</c:v>
                </c:pt>
                <c:pt idx="73">
                  <c:v>15.07.2020</c:v>
                </c:pt>
                <c:pt idx="74">
                  <c:v>16.07.2020</c:v>
                </c:pt>
                <c:pt idx="75">
                  <c:v>17.07.2020</c:v>
                </c:pt>
                <c:pt idx="76">
                  <c:v>18.07.2020</c:v>
                </c:pt>
                <c:pt idx="77">
                  <c:v>19.07.2020</c:v>
                </c:pt>
                <c:pt idx="78">
                  <c:v>20.07.2020</c:v>
                </c:pt>
                <c:pt idx="79">
                  <c:v>21.07.2020</c:v>
                </c:pt>
                <c:pt idx="80">
                  <c:v>22.07.2020</c:v>
                </c:pt>
                <c:pt idx="81">
                  <c:v>23.07.2020</c:v>
                </c:pt>
                <c:pt idx="82">
                  <c:v>24.07.2020</c:v>
                </c:pt>
                <c:pt idx="83">
                  <c:v>25.07.2020</c:v>
                </c:pt>
                <c:pt idx="84">
                  <c:v>26.07.2020</c:v>
                </c:pt>
                <c:pt idx="85">
                  <c:v>27.07.2020</c:v>
                </c:pt>
                <c:pt idx="86">
                  <c:v>28.07.2020</c:v>
                </c:pt>
                <c:pt idx="87">
                  <c:v>29.07.2020</c:v>
                </c:pt>
                <c:pt idx="88">
                  <c:v>30.07.2020</c:v>
                </c:pt>
                <c:pt idx="89">
                  <c:v>31.07.2020</c:v>
                </c:pt>
                <c:pt idx="90">
                  <c:v>01.08.2020</c:v>
                </c:pt>
                <c:pt idx="91">
                  <c:v>02.08.2020</c:v>
                </c:pt>
                <c:pt idx="92">
                  <c:v>03.08.2020</c:v>
                </c:pt>
                <c:pt idx="93">
                  <c:v>04.08.2020</c:v>
                </c:pt>
                <c:pt idx="94">
                  <c:v>05.08.2020</c:v>
                </c:pt>
                <c:pt idx="95">
                  <c:v>06.08.2020</c:v>
                </c:pt>
                <c:pt idx="96">
                  <c:v>07.08.2020</c:v>
                </c:pt>
                <c:pt idx="97">
                  <c:v>08.08.2020</c:v>
                </c:pt>
                <c:pt idx="98">
                  <c:v>09.08.2020</c:v>
                </c:pt>
                <c:pt idx="99">
                  <c:v>10.08.2020</c:v>
                </c:pt>
                <c:pt idx="100">
                  <c:v>11.08.2020</c:v>
                </c:pt>
                <c:pt idx="101">
                  <c:v>12.08.2020</c:v>
                </c:pt>
                <c:pt idx="102">
                  <c:v>13.08.2020</c:v>
                </c:pt>
                <c:pt idx="103">
                  <c:v>14.08.2020</c:v>
                </c:pt>
                <c:pt idx="104">
                  <c:v>15.08.2020</c:v>
                </c:pt>
                <c:pt idx="105">
                  <c:v>16.08.2020</c:v>
                </c:pt>
                <c:pt idx="106">
                  <c:v>17.08.2020</c:v>
                </c:pt>
                <c:pt idx="107">
                  <c:v>18.08.2020</c:v>
                </c:pt>
                <c:pt idx="108">
                  <c:v>19.08.2020</c:v>
                </c:pt>
                <c:pt idx="109">
                  <c:v>20.08.2020</c:v>
                </c:pt>
                <c:pt idx="110">
                  <c:v>21.08.2020</c:v>
                </c:pt>
                <c:pt idx="111">
                  <c:v>22.08.2020</c:v>
                </c:pt>
                <c:pt idx="112">
                  <c:v>23.08.2020</c:v>
                </c:pt>
                <c:pt idx="113">
                  <c:v>24.08.2020</c:v>
                </c:pt>
                <c:pt idx="114">
                  <c:v>25.08.2020</c:v>
                </c:pt>
                <c:pt idx="115">
                  <c:v>26.08.2020</c:v>
                </c:pt>
                <c:pt idx="116">
                  <c:v>27.08.2020</c:v>
                </c:pt>
                <c:pt idx="117">
                  <c:v>28.08.2020</c:v>
                </c:pt>
                <c:pt idx="118">
                  <c:v>29.08.2020</c:v>
                </c:pt>
                <c:pt idx="119">
                  <c:v>30.08.2020</c:v>
                </c:pt>
                <c:pt idx="120">
                  <c:v>31.08.2020</c:v>
                </c:pt>
                <c:pt idx="121">
                  <c:v>01.09.2020</c:v>
                </c:pt>
                <c:pt idx="122">
                  <c:v>02.09.2020</c:v>
                </c:pt>
                <c:pt idx="123">
                  <c:v>03.09.2020</c:v>
                </c:pt>
                <c:pt idx="124">
                  <c:v>04.09.2020</c:v>
                </c:pt>
                <c:pt idx="125">
                  <c:v>05.09.2020</c:v>
                </c:pt>
                <c:pt idx="126">
                  <c:v>06.09.2020</c:v>
                </c:pt>
                <c:pt idx="127">
                  <c:v>07.09.2020</c:v>
                </c:pt>
                <c:pt idx="128">
                  <c:v>08.09.2020</c:v>
                </c:pt>
                <c:pt idx="129">
                  <c:v>09.09.2020</c:v>
                </c:pt>
                <c:pt idx="130">
                  <c:v>10.09.2020</c:v>
                </c:pt>
                <c:pt idx="131">
                  <c:v>11.09.2020</c:v>
                </c:pt>
                <c:pt idx="132">
                  <c:v>12.09.2020</c:v>
                </c:pt>
                <c:pt idx="133">
                  <c:v>13/09/2020</c:v>
                </c:pt>
                <c:pt idx="134">
                  <c:v>14/09/2020</c:v>
                </c:pt>
                <c:pt idx="135">
                  <c:v>15/09/2020</c:v>
                </c:pt>
                <c:pt idx="136">
                  <c:v>16/09/2020</c:v>
                </c:pt>
                <c:pt idx="137">
                  <c:v>17/09/2020</c:v>
                </c:pt>
                <c:pt idx="138">
                  <c:v>18/09/2020</c:v>
                </c:pt>
                <c:pt idx="139">
                  <c:v>19/09/2020</c:v>
                </c:pt>
                <c:pt idx="140">
                  <c:v>20/09/2020</c:v>
                </c:pt>
                <c:pt idx="141">
                  <c:v>21/09/2020</c:v>
                </c:pt>
                <c:pt idx="142">
                  <c:v>22/09/2020</c:v>
                </c:pt>
                <c:pt idx="143">
                  <c:v>23/09/2020</c:v>
                </c:pt>
                <c:pt idx="144">
                  <c:v>24/09/2020</c:v>
                </c:pt>
                <c:pt idx="145">
                  <c:v>25/09/2020</c:v>
                </c:pt>
                <c:pt idx="146">
                  <c:v>26/09/2020</c:v>
                </c:pt>
                <c:pt idx="147">
                  <c:v>27/09/2020</c:v>
                </c:pt>
                <c:pt idx="148">
                  <c:v>28/09/2020</c:v>
                </c:pt>
                <c:pt idx="149">
                  <c:v>29/09/2020</c:v>
                </c:pt>
                <c:pt idx="150">
                  <c:v>30/09/2020</c:v>
                </c:pt>
                <c:pt idx="151">
                  <c:v>01.10.2020</c:v>
                </c:pt>
                <c:pt idx="152">
                  <c:v>02.10.2020</c:v>
                </c:pt>
                <c:pt idx="153">
                  <c:v>03.10.2020</c:v>
                </c:pt>
                <c:pt idx="154">
                  <c:v>04.10.2020</c:v>
                </c:pt>
                <c:pt idx="155">
                  <c:v>05.10.2020</c:v>
                </c:pt>
                <c:pt idx="156">
                  <c:v>06.10.2020</c:v>
                </c:pt>
                <c:pt idx="157">
                  <c:v>07.10.2020</c:v>
                </c:pt>
                <c:pt idx="158">
                  <c:v>08.10.2020</c:v>
                </c:pt>
                <c:pt idx="159">
                  <c:v>09.10.2020</c:v>
                </c:pt>
                <c:pt idx="160">
                  <c:v>10.10.2020</c:v>
                </c:pt>
                <c:pt idx="161">
                  <c:v>10.11.2020</c:v>
                </c:pt>
                <c:pt idx="162">
                  <c:v>10.12.2020</c:v>
                </c:pt>
                <c:pt idx="163">
                  <c:v>13/10/2020</c:v>
                </c:pt>
                <c:pt idx="164">
                  <c:v>14/10/2020</c:v>
                </c:pt>
                <c:pt idx="165">
                  <c:v>15/10/2020</c:v>
                </c:pt>
                <c:pt idx="166">
                  <c:v>16/10/2020</c:v>
                </c:pt>
                <c:pt idx="167">
                  <c:v>17/10/2020</c:v>
                </c:pt>
                <c:pt idx="168">
                  <c:v>18/10/2020</c:v>
                </c:pt>
                <c:pt idx="169">
                  <c:v>19/10/2020</c:v>
                </c:pt>
                <c:pt idx="170">
                  <c:v>20/10/2020</c:v>
                </c:pt>
                <c:pt idx="171">
                  <c:v>21/10/2020</c:v>
                </c:pt>
                <c:pt idx="172">
                  <c:v>22/10/2020</c:v>
                </c:pt>
                <c:pt idx="173">
                  <c:v>23/10/2020</c:v>
                </c:pt>
                <c:pt idx="174">
                  <c:v>24/10/2020</c:v>
                </c:pt>
                <c:pt idx="175">
                  <c:v>25/10/2021</c:v>
                </c:pt>
                <c:pt idx="176">
                  <c:v>26/10/2020</c:v>
                </c:pt>
                <c:pt idx="177">
                  <c:v>27/10/2020</c:v>
                </c:pt>
                <c:pt idx="178">
                  <c:v>28/10/2020</c:v>
                </c:pt>
                <c:pt idx="179">
                  <c:v>29/10/2020</c:v>
                </c:pt>
                <c:pt idx="180">
                  <c:v>30/10/2020</c:v>
                </c:pt>
                <c:pt idx="181">
                  <c:v>31/10/2020</c:v>
                </c:pt>
                <c:pt idx="182">
                  <c:v>01.11.2020</c:v>
                </c:pt>
                <c:pt idx="183">
                  <c:v>02.11.2020</c:v>
                </c:pt>
                <c:pt idx="184">
                  <c:v>11.03.2020</c:v>
                </c:pt>
                <c:pt idx="185">
                  <c:v>11.04.2020</c:v>
                </c:pt>
                <c:pt idx="186">
                  <c:v>11.05.2020</c:v>
                </c:pt>
                <c:pt idx="187">
                  <c:v>11.06.2020</c:v>
                </c:pt>
                <c:pt idx="188">
                  <c:v>11.07.2020</c:v>
                </c:pt>
                <c:pt idx="189">
                  <c:v>11.08.2020</c:v>
                </c:pt>
                <c:pt idx="190">
                  <c:v>11.09.2020</c:v>
                </c:pt>
                <c:pt idx="191">
                  <c:v>11.10.2020</c:v>
                </c:pt>
                <c:pt idx="192">
                  <c:v>11.11.2020</c:v>
                </c:pt>
                <c:pt idx="193">
                  <c:v>11.12.2020</c:v>
                </c:pt>
                <c:pt idx="194">
                  <c:v>13.11.2020</c:v>
                </c:pt>
                <c:pt idx="195">
                  <c:v>14/11/2020</c:v>
                </c:pt>
                <c:pt idx="196">
                  <c:v>15/11/2020</c:v>
                </c:pt>
                <c:pt idx="197">
                  <c:v>16/11/2020</c:v>
                </c:pt>
                <c:pt idx="198">
                  <c:v>17/11/2020</c:v>
                </c:pt>
                <c:pt idx="199">
                  <c:v>18/11/2020</c:v>
                </c:pt>
                <c:pt idx="200">
                  <c:v>19/11/2020</c:v>
                </c:pt>
                <c:pt idx="201">
                  <c:v>20/11/2020</c:v>
                </c:pt>
                <c:pt idx="202">
                  <c:v>21/11/2020</c:v>
                </c:pt>
                <c:pt idx="203">
                  <c:v>22/11/2020</c:v>
                </c:pt>
                <c:pt idx="204">
                  <c:v>23/11/2020</c:v>
                </c:pt>
                <c:pt idx="205">
                  <c:v>24.11.2020</c:v>
                </c:pt>
                <c:pt idx="206">
                  <c:v>25.11.2020</c:v>
                </c:pt>
                <c:pt idx="207">
                  <c:v>26.11.2020</c:v>
                </c:pt>
                <c:pt idx="208">
                  <c:v>27.11.2020</c:v>
                </c:pt>
                <c:pt idx="209">
                  <c:v>28.11.2020</c:v>
                </c:pt>
                <c:pt idx="210">
                  <c:v>29.11.2020</c:v>
                </c:pt>
                <c:pt idx="211">
                  <c:v>30.11.2020</c:v>
                </c:pt>
                <c:pt idx="212">
                  <c:v>01.12.2020</c:v>
                </c:pt>
                <c:pt idx="213">
                  <c:v>02.12.2020</c:v>
                </c:pt>
                <c:pt idx="214">
                  <c:v>12.03.2020</c:v>
                </c:pt>
                <c:pt idx="215">
                  <c:v>12.04.2020</c:v>
                </c:pt>
                <c:pt idx="216">
                  <c:v>12.05.2020</c:v>
                </c:pt>
                <c:pt idx="217">
                  <c:v>12.06.2020</c:v>
                </c:pt>
                <c:pt idx="218">
                  <c:v>12.07.2020</c:v>
                </c:pt>
                <c:pt idx="219">
                  <c:v>12.08.2020</c:v>
                </c:pt>
                <c:pt idx="220">
                  <c:v>12.09.2020</c:v>
                </c:pt>
                <c:pt idx="221">
                  <c:v>12.10.2020</c:v>
                </c:pt>
                <c:pt idx="222">
                  <c:v>12.11.2020</c:v>
                </c:pt>
                <c:pt idx="223">
                  <c:v>12.12.2020</c:v>
                </c:pt>
                <c:pt idx="224">
                  <c:v>13/12/2020</c:v>
                </c:pt>
                <c:pt idx="225">
                  <c:v>14/12/2020</c:v>
                </c:pt>
                <c:pt idx="226">
                  <c:v>15/12/2020</c:v>
                </c:pt>
                <c:pt idx="227">
                  <c:v>16/12/2020</c:v>
                </c:pt>
                <c:pt idx="228">
                  <c:v>17/12/2020</c:v>
                </c:pt>
                <c:pt idx="229">
                  <c:v>18/12/2020</c:v>
                </c:pt>
                <c:pt idx="230">
                  <c:v>19/12/2020</c:v>
                </c:pt>
                <c:pt idx="231">
                  <c:v>20/12/2020</c:v>
                </c:pt>
                <c:pt idx="232">
                  <c:v>21/12/2020</c:v>
                </c:pt>
                <c:pt idx="233">
                  <c:v>22/12/2020</c:v>
                </c:pt>
                <c:pt idx="234">
                  <c:v>23/12/2020</c:v>
                </c:pt>
                <c:pt idx="235">
                  <c:v>24/12/2020</c:v>
                </c:pt>
                <c:pt idx="236">
                  <c:v>25/12/2020</c:v>
                </c:pt>
                <c:pt idx="237">
                  <c:v>26/12/2020</c:v>
                </c:pt>
                <c:pt idx="238">
                  <c:v>27/12/2020</c:v>
                </c:pt>
                <c:pt idx="239">
                  <c:v>28/12/2020</c:v>
                </c:pt>
                <c:pt idx="240">
                  <c:v>29/12/2020</c:v>
                </c:pt>
                <c:pt idx="241">
                  <c:v>30/12/2020</c:v>
                </c:pt>
                <c:pt idx="242">
                  <c:v>31/12/2020</c:v>
                </c:pt>
                <c:pt idx="243">
                  <c:v>01.01.2020</c:v>
                </c:pt>
                <c:pt idx="244">
                  <c:v>02.01.2020</c:v>
                </c:pt>
                <c:pt idx="245">
                  <c:v>03.01.2020</c:v>
                </c:pt>
                <c:pt idx="246">
                  <c:v>04.01.2020</c:v>
                </c:pt>
                <c:pt idx="247">
                  <c:v>05.01.2021</c:v>
                </c:pt>
                <c:pt idx="248">
                  <c:v>06.01.2021</c:v>
                </c:pt>
                <c:pt idx="249">
                  <c:v>07.01.2021</c:v>
                </c:pt>
                <c:pt idx="250">
                  <c:v>08.01.2021</c:v>
                </c:pt>
                <c:pt idx="251">
                  <c:v>09.01.2021</c:v>
                </c:pt>
                <c:pt idx="252">
                  <c:v>10.01.2021</c:v>
                </c:pt>
                <c:pt idx="253">
                  <c:v>11.01.2021</c:v>
                </c:pt>
                <c:pt idx="254">
                  <c:v>12.01.2021</c:v>
                </c:pt>
                <c:pt idx="255">
                  <c:v>13.01.2021</c:v>
                </c:pt>
                <c:pt idx="256">
                  <c:v>14.01.2021</c:v>
                </c:pt>
                <c:pt idx="257">
                  <c:v>15.01.2021</c:v>
                </c:pt>
                <c:pt idx="258">
                  <c:v>16.01.2021</c:v>
                </c:pt>
                <c:pt idx="259">
                  <c:v>17.01.2021</c:v>
                </c:pt>
                <c:pt idx="260">
                  <c:v>18.01.2021</c:v>
                </c:pt>
                <c:pt idx="261">
                  <c:v>19.01.2021</c:v>
                </c:pt>
                <c:pt idx="262">
                  <c:v>20.01.2021</c:v>
                </c:pt>
                <c:pt idx="263">
                  <c:v>21.01.2021</c:v>
                </c:pt>
                <c:pt idx="264">
                  <c:v>22.01.2021</c:v>
                </c:pt>
                <c:pt idx="265">
                  <c:v>23.01.2021</c:v>
                </c:pt>
                <c:pt idx="266">
                  <c:v>24.01.2021</c:v>
                </c:pt>
                <c:pt idx="267">
                  <c:v>25.01.2021</c:v>
                </c:pt>
                <c:pt idx="268">
                  <c:v>26.01.2021</c:v>
                </c:pt>
                <c:pt idx="269">
                  <c:v>27.01.2021</c:v>
                </c:pt>
                <c:pt idx="270">
                  <c:v>28.01.2021</c:v>
                </c:pt>
                <c:pt idx="271">
                  <c:v>29.01.2021</c:v>
                </c:pt>
                <c:pt idx="272">
                  <c:v>30.01.2021</c:v>
                </c:pt>
                <c:pt idx="273">
                  <c:v>31.01.2021</c:v>
                </c:pt>
                <c:pt idx="274">
                  <c:v>01.02.2021</c:v>
                </c:pt>
                <c:pt idx="275">
                  <c:v>02.02.2021</c:v>
                </c:pt>
                <c:pt idx="276">
                  <c:v>03.02.2021</c:v>
                </c:pt>
                <c:pt idx="277">
                  <c:v>04.02.2021</c:v>
                </c:pt>
                <c:pt idx="278">
                  <c:v>05.02.2021</c:v>
                </c:pt>
                <c:pt idx="279">
                  <c:v>06.02.2021</c:v>
                </c:pt>
                <c:pt idx="280">
                  <c:v>07.02.2021</c:v>
                </c:pt>
                <c:pt idx="281">
                  <c:v>08.02.2021</c:v>
                </c:pt>
                <c:pt idx="282">
                  <c:v>09.02.2021</c:v>
                </c:pt>
                <c:pt idx="283">
                  <c:v>10.02.2021</c:v>
                </c:pt>
                <c:pt idx="284">
                  <c:v>11.02.2021</c:v>
                </c:pt>
                <c:pt idx="285">
                  <c:v>12.02.2021</c:v>
                </c:pt>
                <c:pt idx="286">
                  <c:v>13.02.2021</c:v>
                </c:pt>
                <c:pt idx="287">
                  <c:v>14.02.2021</c:v>
                </c:pt>
                <c:pt idx="288">
                  <c:v>15.02.2021</c:v>
                </c:pt>
                <c:pt idx="289">
                  <c:v>16.02.2021</c:v>
                </c:pt>
                <c:pt idx="290">
                  <c:v>17.02.2021</c:v>
                </c:pt>
                <c:pt idx="291">
                  <c:v>18.02.2021</c:v>
                </c:pt>
                <c:pt idx="292">
                  <c:v>19.02.2021</c:v>
                </c:pt>
                <c:pt idx="293">
                  <c:v>20.02.2021</c:v>
                </c:pt>
                <c:pt idx="294">
                  <c:v>21.02.2021</c:v>
                </c:pt>
                <c:pt idx="295">
                  <c:v>22.02.2021</c:v>
                </c:pt>
                <c:pt idx="296">
                  <c:v>23.02.2021</c:v>
                </c:pt>
                <c:pt idx="297">
                  <c:v>24.02.2021</c:v>
                </c:pt>
                <c:pt idx="298">
                  <c:v>25.02.2021</c:v>
                </c:pt>
                <c:pt idx="299">
                  <c:v>26.02.2021</c:v>
                </c:pt>
                <c:pt idx="300">
                  <c:v>27.02.2021</c:v>
                </c:pt>
                <c:pt idx="301">
                  <c:v>28.02.2021</c:v>
                </c:pt>
                <c:pt idx="302">
                  <c:v>01.03.2021</c:v>
                </c:pt>
                <c:pt idx="303">
                  <c:v>02.03.2021</c:v>
                </c:pt>
                <c:pt idx="304">
                  <c:v>03.03.2021</c:v>
                </c:pt>
                <c:pt idx="305">
                  <c:v>04.03.2021</c:v>
                </c:pt>
                <c:pt idx="306">
                  <c:v>05.05.2021</c:v>
                </c:pt>
                <c:pt idx="307">
                  <c:v>06.03.2021</c:v>
                </c:pt>
                <c:pt idx="308">
                  <c:v>07.03.2021</c:v>
                </c:pt>
                <c:pt idx="309">
                  <c:v>08.03.2021</c:v>
                </c:pt>
                <c:pt idx="310">
                  <c:v>09.03.2021</c:v>
                </c:pt>
                <c:pt idx="311">
                  <c:v>10.03.2021</c:v>
                </c:pt>
                <c:pt idx="312">
                  <c:v>11.03.2021</c:v>
                </c:pt>
                <c:pt idx="313">
                  <c:v>12.03.2021</c:v>
                </c:pt>
                <c:pt idx="314">
                  <c:v>13.03.2021</c:v>
                </c:pt>
                <c:pt idx="315">
                  <c:v>14.03.2021</c:v>
                </c:pt>
                <c:pt idx="316">
                  <c:v>15.03.2021</c:v>
                </c:pt>
                <c:pt idx="317">
                  <c:v>16.03.2021</c:v>
                </c:pt>
              </c:strCache>
            </c:strRef>
          </c:cat>
          <c:val>
            <c:numRef>
              <c:f>Лист1!$B$4:$B$321</c:f>
              <c:numCache>
                <c:formatCode>General</c:formatCode>
                <c:ptCount val="318"/>
                <c:pt idx="0">
                  <c:v>48</c:v>
                </c:pt>
                <c:pt idx="1">
                  <c:v>41</c:v>
                </c:pt>
                <c:pt idx="2">
                  <c:v>121</c:v>
                </c:pt>
                <c:pt idx="3">
                  <c:v>114</c:v>
                </c:pt>
                <c:pt idx="4">
                  <c:v>89</c:v>
                </c:pt>
                <c:pt idx="5">
                  <c:v>79</c:v>
                </c:pt>
                <c:pt idx="6">
                  <c:v>99</c:v>
                </c:pt>
                <c:pt idx="7">
                  <c:v>33</c:v>
                </c:pt>
                <c:pt idx="8">
                  <c:v>22</c:v>
                </c:pt>
                <c:pt idx="9">
                  <c:v>89</c:v>
                </c:pt>
                <c:pt idx="10">
                  <c:v>107</c:v>
                </c:pt>
                <c:pt idx="11">
                  <c:v>52</c:v>
                </c:pt>
                <c:pt idx="12">
                  <c:v>52</c:v>
                </c:pt>
                <c:pt idx="13">
                  <c:v>64</c:v>
                </c:pt>
                <c:pt idx="14">
                  <c:v>64</c:v>
                </c:pt>
                <c:pt idx="15">
                  <c:v>17</c:v>
                </c:pt>
                <c:pt idx="16">
                  <c:v>83</c:v>
                </c:pt>
                <c:pt idx="17">
                  <c:v>445</c:v>
                </c:pt>
                <c:pt idx="18">
                  <c:v>136</c:v>
                </c:pt>
                <c:pt idx="19">
                  <c:v>280</c:v>
                </c:pt>
                <c:pt idx="20">
                  <c:v>83</c:v>
                </c:pt>
                <c:pt idx="21">
                  <c:v>261</c:v>
                </c:pt>
                <c:pt idx="22">
                  <c:v>89</c:v>
                </c:pt>
                <c:pt idx="23">
                  <c:v>82</c:v>
                </c:pt>
                <c:pt idx="24">
                  <c:v>91</c:v>
                </c:pt>
                <c:pt idx="25">
                  <c:v>148</c:v>
                </c:pt>
                <c:pt idx="26">
                  <c:v>155</c:v>
                </c:pt>
                <c:pt idx="27">
                  <c:v>177</c:v>
                </c:pt>
                <c:pt idx="28">
                  <c:v>126</c:v>
                </c:pt>
                <c:pt idx="29">
                  <c:v>41</c:v>
                </c:pt>
                <c:pt idx="30">
                  <c:v>116</c:v>
                </c:pt>
                <c:pt idx="31">
                  <c:v>125</c:v>
                </c:pt>
                <c:pt idx="32">
                  <c:v>146</c:v>
                </c:pt>
                <c:pt idx="33">
                  <c:v>231</c:v>
                </c:pt>
                <c:pt idx="34">
                  <c:v>210</c:v>
                </c:pt>
                <c:pt idx="35">
                  <c:v>188</c:v>
                </c:pt>
                <c:pt idx="36">
                  <c:v>100</c:v>
                </c:pt>
                <c:pt idx="37">
                  <c:v>59</c:v>
                </c:pt>
                <c:pt idx="38">
                  <c:v>133</c:v>
                </c:pt>
                <c:pt idx="39">
                  <c:v>142</c:v>
                </c:pt>
                <c:pt idx="40">
                  <c:v>157</c:v>
                </c:pt>
                <c:pt idx="41">
                  <c:v>192</c:v>
                </c:pt>
                <c:pt idx="42">
                  <c:v>202</c:v>
                </c:pt>
                <c:pt idx="43">
                  <c:v>171</c:v>
                </c:pt>
                <c:pt idx="44">
                  <c:v>107</c:v>
                </c:pt>
                <c:pt idx="45">
                  <c:v>176</c:v>
                </c:pt>
                <c:pt idx="46">
                  <c:v>175</c:v>
                </c:pt>
                <c:pt idx="47">
                  <c:v>273</c:v>
                </c:pt>
                <c:pt idx="48">
                  <c:v>220</c:v>
                </c:pt>
                <c:pt idx="49">
                  <c:v>151</c:v>
                </c:pt>
                <c:pt idx="50">
                  <c:v>123</c:v>
                </c:pt>
                <c:pt idx="51">
                  <c:v>193</c:v>
                </c:pt>
                <c:pt idx="52">
                  <c:v>188</c:v>
                </c:pt>
                <c:pt idx="53">
                  <c:v>199</c:v>
                </c:pt>
                <c:pt idx="54">
                  <c:v>166</c:v>
                </c:pt>
                <c:pt idx="55">
                  <c:v>198</c:v>
                </c:pt>
                <c:pt idx="56">
                  <c:v>118</c:v>
                </c:pt>
                <c:pt idx="57">
                  <c:v>148</c:v>
                </c:pt>
                <c:pt idx="58">
                  <c:v>153</c:v>
                </c:pt>
                <c:pt idx="59">
                  <c:v>212</c:v>
                </c:pt>
                <c:pt idx="60">
                  <c:v>252</c:v>
                </c:pt>
                <c:pt idx="61">
                  <c:v>247</c:v>
                </c:pt>
                <c:pt idx="62">
                  <c:v>303</c:v>
                </c:pt>
                <c:pt idx="63">
                  <c:v>322</c:v>
                </c:pt>
                <c:pt idx="64">
                  <c:v>329</c:v>
                </c:pt>
                <c:pt idx="65">
                  <c:v>194</c:v>
                </c:pt>
                <c:pt idx="66">
                  <c:v>308</c:v>
                </c:pt>
                <c:pt idx="67">
                  <c:v>387</c:v>
                </c:pt>
                <c:pt idx="68">
                  <c:v>252</c:v>
                </c:pt>
                <c:pt idx="69">
                  <c:v>268</c:v>
                </c:pt>
                <c:pt idx="70">
                  <c:v>211</c:v>
                </c:pt>
                <c:pt idx="71">
                  <c:v>126</c:v>
                </c:pt>
                <c:pt idx="72">
                  <c:v>240</c:v>
                </c:pt>
                <c:pt idx="73">
                  <c:v>265</c:v>
                </c:pt>
                <c:pt idx="74">
                  <c:v>342</c:v>
                </c:pt>
                <c:pt idx="75">
                  <c:v>273</c:v>
                </c:pt>
                <c:pt idx="76">
                  <c:v>270</c:v>
                </c:pt>
                <c:pt idx="77">
                  <c:v>193</c:v>
                </c:pt>
                <c:pt idx="78">
                  <c:v>91</c:v>
                </c:pt>
                <c:pt idx="79">
                  <c:v>132</c:v>
                </c:pt>
                <c:pt idx="80">
                  <c:v>257</c:v>
                </c:pt>
                <c:pt idx="81">
                  <c:v>318</c:v>
                </c:pt>
                <c:pt idx="82">
                  <c:v>233</c:v>
                </c:pt>
                <c:pt idx="83">
                  <c:v>201</c:v>
                </c:pt>
                <c:pt idx="84">
                  <c:v>301</c:v>
                </c:pt>
                <c:pt idx="85">
                  <c:v>245</c:v>
                </c:pt>
                <c:pt idx="86">
                  <c:v>308</c:v>
                </c:pt>
                <c:pt idx="87">
                  <c:v>323</c:v>
                </c:pt>
                <c:pt idx="88">
                  <c:v>255</c:v>
                </c:pt>
                <c:pt idx="89">
                  <c:v>229</c:v>
                </c:pt>
                <c:pt idx="90">
                  <c:v>302</c:v>
                </c:pt>
                <c:pt idx="91">
                  <c:v>245</c:v>
                </c:pt>
                <c:pt idx="92">
                  <c:v>126</c:v>
                </c:pt>
                <c:pt idx="93">
                  <c:v>225</c:v>
                </c:pt>
                <c:pt idx="94">
                  <c:v>251</c:v>
                </c:pt>
                <c:pt idx="95">
                  <c:v>258</c:v>
                </c:pt>
                <c:pt idx="96">
                  <c:v>242</c:v>
                </c:pt>
                <c:pt idx="97">
                  <c:v>182</c:v>
                </c:pt>
                <c:pt idx="98">
                  <c:v>200</c:v>
                </c:pt>
                <c:pt idx="99">
                  <c:v>165</c:v>
                </c:pt>
                <c:pt idx="100">
                  <c:v>275</c:v>
                </c:pt>
                <c:pt idx="101">
                  <c:v>258</c:v>
                </c:pt>
                <c:pt idx="102">
                  <c:v>278</c:v>
                </c:pt>
                <c:pt idx="103">
                  <c:v>280</c:v>
                </c:pt>
                <c:pt idx="104">
                  <c:v>352</c:v>
                </c:pt>
                <c:pt idx="105">
                  <c:v>312</c:v>
                </c:pt>
                <c:pt idx="106">
                  <c:v>323</c:v>
                </c:pt>
                <c:pt idx="107">
                  <c:v>342</c:v>
                </c:pt>
                <c:pt idx="108">
                  <c:v>284</c:v>
                </c:pt>
                <c:pt idx="109">
                  <c:v>242</c:v>
                </c:pt>
                <c:pt idx="110">
                  <c:v>262</c:v>
                </c:pt>
                <c:pt idx="111">
                  <c:v>285</c:v>
                </c:pt>
                <c:pt idx="112">
                  <c:v>304</c:v>
                </c:pt>
                <c:pt idx="113">
                  <c:v>308</c:v>
                </c:pt>
                <c:pt idx="114">
                  <c:v>299</c:v>
                </c:pt>
                <c:pt idx="115">
                  <c:v>287</c:v>
                </c:pt>
                <c:pt idx="116">
                  <c:v>277</c:v>
                </c:pt>
                <c:pt idx="117">
                  <c:v>344</c:v>
                </c:pt>
                <c:pt idx="118">
                  <c:v>362</c:v>
                </c:pt>
                <c:pt idx="119">
                  <c:v>365</c:v>
                </c:pt>
                <c:pt idx="120">
                  <c:v>368</c:v>
                </c:pt>
                <c:pt idx="121">
                  <c:v>317</c:v>
                </c:pt>
                <c:pt idx="122">
                  <c:v>386</c:v>
                </c:pt>
                <c:pt idx="123">
                  <c:v>442</c:v>
                </c:pt>
                <c:pt idx="124">
                  <c:v>424</c:v>
                </c:pt>
                <c:pt idx="125">
                  <c:v>358</c:v>
                </c:pt>
                <c:pt idx="126">
                  <c:v>384</c:v>
                </c:pt>
                <c:pt idx="127">
                  <c:v>395</c:v>
                </c:pt>
                <c:pt idx="128">
                  <c:v>384</c:v>
                </c:pt>
                <c:pt idx="129">
                  <c:v>458</c:v>
                </c:pt>
                <c:pt idx="130">
                  <c:v>512</c:v>
                </c:pt>
                <c:pt idx="131">
                  <c:v>505</c:v>
                </c:pt>
                <c:pt idx="132">
                  <c:v>481</c:v>
                </c:pt>
                <c:pt idx="133">
                  <c:v>412</c:v>
                </c:pt>
                <c:pt idx="134">
                  <c:v>498</c:v>
                </c:pt>
                <c:pt idx="135">
                  <c:v>465</c:v>
                </c:pt>
                <c:pt idx="136">
                  <c:v>439</c:v>
                </c:pt>
                <c:pt idx="137">
                  <c:v>507</c:v>
                </c:pt>
                <c:pt idx="138">
                  <c:v>495</c:v>
                </c:pt>
                <c:pt idx="139">
                  <c:v>502</c:v>
                </c:pt>
                <c:pt idx="140">
                  <c:v>400</c:v>
                </c:pt>
                <c:pt idx="141">
                  <c:v>382</c:v>
                </c:pt>
                <c:pt idx="142">
                  <c:v>524</c:v>
                </c:pt>
                <c:pt idx="143">
                  <c:v>529</c:v>
                </c:pt>
                <c:pt idx="144">
                  <c:v>572</c:v>
                </c:pt>
                <c:pt idx="145">
                  <c:v>380</c:v>
                </c:pt>
                <c:pt idx="146">
                  <c:v>417</c:v>
                </c:pt>
                <c:pt idx="147">
                  <c:v>402</c:v>
                </c:pt>
                <c:pt idx="148">
                  <c:v>375</c:v>
                </c:pt>
                <c:pt idx="149">
                  <c:v>362</c:v>
                </c:pt>
                <c:pt idx="150">
                  <c:v>418</c:v>
                </c:pt>
                <c:pt idx="151">
                  <c:v>502</c:v>
                </c:pt>
                <c:pt idx="152">
                  <c:v>503</c:v>
                </c:pt>
                <c:pt idx="153">
                  <c:v>473</c:v>
                </c:pt>
                <c:pt idx="154">
                  <c:v>480</c:v>
                </c:pt>
                <c:pt idx="155">
                  <c:v>512</c:v>
                </c:pt>
                <c:pt idx="156">
                  <c:v>471</c:v>
                </c:pt>
                <c:pt idx="157">
                  <c:v>542</c:v>
                </c:pt>
                <c:pt idx="158">
                  <c:v>528</c:v>
                </c:pt>
                <c:pt idx="159">
                  <c:v>481</c:v>
                </c:pt>
                <c:pt idx="160">
                  <c:v>493</c:v>
                </c:pt>
                <c:pt idx="161">
                  <c:v>375</c:v>
                </c:pt>
                <c:pt idx="162">
                  <c:v>371</c:v>
                </c:pt>
                <c:pt idx="163">
                  <c:v>374</c:v>
                </c:pt>
                <c:pt idx="164">
                  <c:v>443</c:v>
                </c:pt>
                <c:pt idx="165">
                  <c:v>465</c:v>
                </c:pt>
                <c:pt idx="166">
                  <c:v>533</c:v>
                </c:pt>
                <c:pt idx="167">
                  <c:v>687</c:v>
                </c:pt>
                <c:pt idx="168">
                  <c:v>612</c:v>
                </c:pt>
                <c:pt idx="169">
                  <c:v>651</c:v>
                </c:pt>
                <c:pt idx="170">
                  <c:v>590</c:v>
                </c:pt>
                <c:pt idx="171">
                  <c:v>619</c:v>
                </c:pt>
                <c:pt idx="172">
                  <c:v>720</c:v>
                </c:pt>
                <c:pt idx="173">
                  <c:v>680</c:v>
                </c:pt>
                <c:pt idx="174">
                  <c:v>617</c:v>
                </c:pt>
                <c:pt idx="175">
                  <c:v>571</c:v>
                </c:pt>
                <c:pt idx="176">
                  <c:v>440</c:v>
                </c:pt>
                <c:pt idx="177">
                  <c:v>471</c:v>
                </c:pt>
                <c:pt idx="178">
                  <c:v>615</c:v>
                </c:pt>
                <c:pt idx="179">
                  <c:v>679</c:v>
                </c:pt>
                <c:pt idx="180">
                  <c:v>695</c:v>
                </c:pt>
                <c:pt idx="181">
                  <c:v>592</c:v>
                </c:pt>
                <c:pt idx="182">
                  <c:v>530</c:v>
                </c:pt>
                <c:pt idx="183">
                  <c:v>563</c:v>
                </c:pt>
                <c:pt idx="184">
                  <c:v>527</c:v>
                </c:pt>
                <c:pt idx="185">
                  <c:v>890</c:v>
                </c:pt>
                <c:pt idx="186">
                  <c:v>928</c:v>
                </c:pt>
                <c:pt idx="187">
                  <c:v>1000</c:v>
                </c:pt>
                <c:pt idx="188">
                  <c:v>1094</c:v>
                </c:pt>
                <c:pt idx="189">
                  <c:v>1194</c:v>
                </c:pt>
                <c:pt idx="190">
                  <c:v>1138</c:v>
                </c:pt>
                <c:pt idx="191">
                  <c:v>1180</c:v>
                </c:pt>
                <c:pt idx="192">
                  <c:v>1289</c:v>
                </c:pt>
                <c:pt idx="193">
                  <c:v>1115</c:v>
                </c:pt>
                <c:pt idx="194">
                  <c:v>1122</c:v>
                </c:pt>
                <c:pt idx="195">
                  <c:v>1134</c:v>
                </c:pt>
                <c:pt idx="196">
                  <c:v>1286</c:v>
                </c:pt>
                <c:pt idx="197">
                  <c:v>1062</c:v>
                </c:pt>
                <c:pt idx="198">
                  <c:v>1185</c:v>
                </c:pt>
                <c:pt idx="199">
                  <c:v>1170</c:v>
                </c:pt>
                <c:pt idx="200">
                  <c:v>1301</c:v>
                </c:pt>
                <c:pt idx="201">
                  <c:v>1350</c:v>
                </c:pt>
                <c:pt idx="202">
                  <c:v>1232</c:v>
                </c:pt>
                <c:pt idx="203">
                  <c:v>1444</c:v>
                </c:pt>
                <c:pt idx="204">
                  <c:v>1326</c:v>
                </c:pt>
                <c:pt idx="205">
                  <c:v>1453</c:v>
                </c:pt>
                <c:pt idx="206">
                  <c:v>1454</c:v>
                </c:pt>
                <c:pt idx="207">
                  <c:v>668.7</c:v>
                </c:pt>
                <c:pt idx="208">
                  <c:v>1312</c:v>
                </c:pt>
                <c:pt idx="209">
                  <c:v>1231</c:v>
                </c:pt>
                <c:pt idx="210">
                  <c:v>1558</c:v>
                </c:pt>
                <c:pt idx="211">
                  <c:v>768</c:v>
                </c:pt>
                <c:pt idx="212">
                  <c:v>564</c:v>
                </c:pt>
                <c:pt idx="213">
                  <c:v>793</c:v>
                </c:pt>
                <c:pt idx="214">
                  <c:v>838</c:v>
                </c:pt>
                <c:pt idx="215">
                  <c:v>727</c:v>
                </c:pt>
                <c:pt idx="216">
                  <c:v>1330</c:v>
                </c:pt>
                <c:pt idx="217">
                  <c:v>1638</c:v>
                </c:pt>
                <c:pt idx="218">
                  <c:v>694</c:v>
                </c:pt>
                <c:pt idx="219">
                  <c:v>627</c:v>
                </c:pt>
                <c:pt idx="220">
                  <c:v>1408</c:v>
                </c:pt>
                <c:pt idx="221">
                  <c:v>1265</c:v>
                </c:pt>
                <c:pt idx="222">
                  <c:v>1233</c:v>
                </c:pt>
                <c:pt idx="223">
                  <c:v>1262</c:v>
                </c:pt>
                <c:pt idx="224">
                  <c:v>1168</c:v>
                </c:pt>
                <c:pt idx="225">
                  <c:v>1278</c:v>
                </c:pt>
                <c:pt idx="226">
                  <c:v>1135</c:v>
                </c:pt>
                <c:pt idx="227">
                  <c:v>1363</c:v>
                </c:pt>
                <c:pt idx="228">
                  <c:v>1553</c:v>
                </c:pt>
                <c:pt idx="229">
                  <c:v>1382</c:v>
                </c:pt>
                <c:pt idx="230">
                  <c:v>1390</c:v>
                </c:pt>
                <c:pt idx="231">
                  <c:v>1633</c:v>
                </c:pt>
                <c:pt idx="232">
                  <c:v>1380</c:v>
                </c:pt>
                <c:pt idx="233">
                  <c:v>1387</c:v>
                </c:pt>
                <c:pt idx="234">
                  <c:v>1212</c:v>
                </c:pt>
                <c:pt idx="235">
                  <c:v>1310</c:v>
                </c:pt>
                <c:pt idx="236">
                  <c:v>1288</c:v>
                </c:pt>
                <c:pt idx="237">
                  <c:v>1439</c:v>
                </c:pt>
                <c:pt idx="238">
                  <c:v>753</c:v>
                </c:pt>
                <c:pt idx="239">
                  <c:v>409</c:v>
                </c:pt>
                <c:pt idx="240">
                  <c:v>688</c:v>
                </c:pt>
                <c:pt idx="241">
                  <c:v>1038</c:v>
                </c:pt>
                <c:pt idx="242">
                  <c:v>1104</c:v>
                </c:pt>
                <c:pt idx="243">
                  <c:v>1058</c:v>
                </c:pt>
                <c:pt idx="244">
                  <c:v>641</c:v>
                </c:pt>
                <c:pt idx="245">
                  <c:v>905</c:v>
                </c:pt>
                <c:pt idx="246">
                  <c:v>774</c:v>
                </c:pt>
                <c:pt idx="247">
                  <c:v>730</c:v>
                </c:pt>
                <c:pt idx="248">
                  <c:v>1160</c:v>
                </c:pt>
                <c:pt idx="249">
                  <c:v>889</c:v>
                </c:pt>
                <c:pt idx="250">
                  <c:v>616</c:v>
                </c:pt>
                <c:pt idx="251">
                  <c:v>687</c:v>
                </c:pt>
                <c:pt idx="252">
                  <c:v>337</c:v>
                </c:pt>
                <c:pt idx="253">
                  <c:v>425</c:v>
                </c:pt>
                <c:pt idx="254">
                  <c:v>562</c:v>
                </c:pt>
                <c:pt idx="255">
                  <c:v>790</c:v>
                </c:pt>
                <c:pt idx="256">
                  <c:v>766</c:v>
                </c:pt>
                <c:pt idx="257">
                  <c:v>576</c:v>
                </c:pt>
                <c:pt idx="258">
                  <c:v>377</c:v>
                </c:pt>
                <c:pt idx="259">
                  <c:v>481</c:v>
                </c:pt>
                <c:pt idx="260">
                  <c:v>180</c:v>
                </c:pt>
                <c:pt idx="261">
                  <c:v>436</c:v>
                </c:pt>
                <c:pt idx="262">
                  <c:v>590</c:v>
                </c:pt>
                <c:pt idx="263">
                  <c:v>812</c:v>
                </c:pt>
                <c:pt idx="264">
                  <c:v>663</c:v>
                </c:pt>
                <c:pt idx="265">
                  <c:v>575</c:v>
                </c:pt>
                <c:pt idx="266">
                  <c:v>542</c:v>
                </c:pt>
                <c:pt idx="267">
                  <c:v>230</c:v>
                </c:pt>
                <c:pt idx="268">
                  <c:v>202</c:v>
                </c:pt>
                <c:pt idx="269">
                  <c:v>484</c:v>
                </c:pt>
                <c:pt idx="270">
                  <c:v>568</c:v>
                </c:pt>
                <c:pt idx="271">
                  <c:v>594</c:v>
                </c:pt>
                <c:pt idx="272">
                  <c:v>536</c:v>
                </c:pt>
                <c:pt idx="273">
                  <c:v>528</c:v>
                </c:pt>
                <c:pt idx="274">
                  <c:v>412</c:v>
                </c:pt>
                <c:pt idx="275">
                  <c:v>218</c:v>
                </c:pt>
                <c:pt idx="276">
                  <c:v>512</c:v>
                </c:pt>
                <c:pt idx="277">
                  <c:v>648</c:v>
                </c:pt>
                <c:pt idx="278">
                  <c:v>672</c:v>
                </c:pt>
                <c:pt idx="279">
                  <c:v>644</c:v>
                </c:pt>
                <c:pt idx="280">
                  <c:v>589</c:v>
                </c:pt>
                <c:pt idx="281">
                  <c:v>518</c:v>
                </c:pt>
                <c:pt idx="282">
                  <c:v>141</c:v>
                </c:pt>
                <c:pt idx="283">
                  <c:v>512</c:v>
                </c:pt>
                <c:pt idx="284">
                  <c:v>601</c:v>
                </c:pt>
                <c:pt idx="285">
                  <c:v>641</c:v>
                </c:pt>
                <c:pt idx="286">
                  <c:v>638</c:v>
                </c:pt>
                <c:pt idx="287">
                  <c:v>591</c:v>
                </c:pt>
                <c:pt idx="288">
                  <c:v>578</c:v>
                </c:pt>
                <c:pt idx="289">
                  <c:v>614</c:v>
                </c:pt>
                <c:pt idx="290">
                  <c:v>720</c:v>
                </c:pt>
                <c:pt idx="291">
                  <c:v>592</c:v>
                </c:pt>
                <c:pt idx="292">
                  <c:v>688</c:v>
                </c:pt>
                <c:pt idx="293">
                  <c:v>601</c:v>
                </c:pt>
                <c:pt idx="294">
                  <c:v>673</c:v>
                </c:pt>
                <c:pt idx="295">
                  <c:v>702</c:v>
                </c:pt>
                <c:pt idx="296">
                  <c:v>781</c:v>
                </c:pt>
                <c:pt idx="297">
                  <c:v>520</c:v>
                </c:pt>
                <c:pt idx="298">
                  <c:v>425</c:v>
                </c:pt>
                <c:pt idx="299">
                  <c:v>567</c:v>
                </c:pt>
                <c:pt idx="300">
                  <c:v>601</c:v>
                </c:pt>
                <c:pt idx="301">
                  <c:v>689</c:v>
                </c:pt>
                <c:pt idx="302">
                  <c:v>655</c:v>
                </c:pt>
                <c:pt idx="303">
                  <c:v>609</c:v>
                </c:pt>
                <c:pt idx="304">
                  <c:v>701</c:v>
                </c:pt>
                <c:pt idx="305">
                  <c:v>658</c:v>
                </c:pt>
                <c:pt idx="306">
                  <c:v>822</c:v>
                </c:pt>
                <c:pt idx="307">
                  <c:v>845</c:v>
                </c:pt>
                <c:pt idx="308">
                  <c:v>862</c:v>
                </c:pt>
                <c:pt idx="309">
                  <c:v>912</c:v>
                </c:pt>
                <c:pt idx="310">
                  <c:v>899</c:v>
                </c:pt>
                <c:pt idx="311">
                  <c:v>958</c:v>
                </c:pt>
                <c:pt idx="312">
                  <c:v>1012</c:v>
                </c:pt>
                <c:pt idx="313">
                  <c:v>1039</c:v>
                </c:pt>
                <c:pt idx="314">
                  <c:v>1189</c:v>
                </c:pt>
                <c:pt idx="315">
                  <c:v>983</c:v>
                </c:pt>
                <c:pt idx="316">
                  <c:v>1152</c:v>
                </c:pt>
                <c:pt idx="317">
                  <c:v>1289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829184"/>
        <c:axId val="150070976"/>
      </c:barChart>
      <c:catAx>
        <c:axId val="188829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50070976"/>
        <c:crosses val="autoZero"/>
        <c:auto val="1"/>
        <c:lblAlgn val="ctr"/>
        <c:lblOffset val="100"/>
        <c:tickLblSkip val="1"/>
        <c:noMultiLvlLbl val="1"/>
      </c:catAx>
      <c:valAx>
        <c:axId val="1500709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88829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7" y="8589022"/>
            <a:ext cx="15263624" cy="191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16.</a:t>
            </a:r>
            <a:r>
              <a:rPr lang="en-US" dirty="0"/>
              <a:t>0</a:t>
            </a:r>
            <a:r>
              <a:rPr lang="ro-RO" dirty="0"/>
              <a:t>3.202</a:t>
            </a:r>
            <a:r>
              <a:rPr lang="en-US" dirty="0"/>
              <a:t>1</a:t>
            </a:r>
            <a:endParaRPr dirty="0"/>
          </a:p>
        </p:txBody>
      </p:sp>
      <p:pic>
        <p:nvPicPr>
          <p:cNvPr id="203" name="2020-04-30 15.30.45.jpg" descr="2020-04-30 15.30.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22196" y="1449220"/>
            <a:ext cx="6739607" cy="16796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565950" y="1106330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197050" cy="2186555"/>
              <a:chOff x="-1" y="95848"/>
              <a:chExt cx="6197049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197049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21.847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565950" y="298579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1688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BB4CBE15-EB53-44D3-9AC5-6EDA45D457DC}"/>
              </a:ext>
            </a:extLst>
          </p:cNvPr>
          <p:cNvGrpSpPr/>
          <p:nvPr/>
        </p:nvGrpSpPr>
        <p:grpSpPr>
          <a:xfrm>
            <a:off x="2555447" y="5851552"/>
            <a:ext cx="17708410" cy="2285418"/>
            <a:chOff x="0" y="-2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5B4FE150-0133-4B95-9614-25207A835BF8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44DAADAE-CFF2-4C0C-B9A3-CB1340E58D43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D6EBC281-300C-4342-AF0C-9358B865C3F0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</a:t>
                </a:r>
                <a:r>
                  <a:rPr lang="ro-RO" dirty="0" err="1"/>
                  <a:t>zuri</a:t>
                </a:r>
                <a:r>
                  <a:rPr lang="ro-RO" dirty="0"/>
                  <a:t> import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51ECE911-2F6B-40F6-87B5-02724B6C6DB5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D11C537C-9673-4929-9E54-D0DA254404C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ADF1887E-C95C-4F5D-A695-8FB6E5943ED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13</a:t>
                </a:r>
                <a:endParaRPr b="1" dirty="0"/>
              </a:p>
            </p:txBody>
          </p:sp>
        </p:grpSp>
      </p:grpSp>
      <p:grpSp>
        <p:nvGrpSpPr>
          <p:cNvPr id="25" name="Group 8">
            <a:extLst>
              <a:ext uri="{FF2B5EF4-FFF2-40B4-BE49-F238E27FC236}">
                <a16:creationId xmlns:a16="http://schemas.microsoft.com/office/drawing/2014/main" id="{32BF2583-863B-4257-9E7A-3DB6C1CFDDDC}"/>
              </a:ext>
            </a:extLst>
          </p:cNvPr>
          <p:cNvGrpSpPr/>
          <p:nvPr/>
        </p:nvGrpSpPr>
        <p:grpSpPr>
          <a:xfrm>
            <a:off x="2555447" y="8418949"/>
            <a:ext cx="17708410" cy="2285418"/>
            <a:chOff x="0" y="-2"/>
            <a:chExt cx="17708409" cy="2285416"/>
          </a:xfrm>
        </p:grpSpPr>
        <p:grpSp>
          <p:nvGrpSpPr>
            <p:cNvPr id="26" name="Rectangle 4">
              <a:extLst>
                <a:ext uri="{FF2B5EF4-FFF2-40B4-BE49-F238E27FC236}">
                  <a16:creationId xmlns:a16="http://schemas.microsoft.com/office/drawing/2014/main" id="{375B916E-5A93-4350-84A5-053AD624B507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0CD18CB7-701D-452E-B712-7499E6D91447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noi înregistrate astăzi">
                <a:extLst>
                  <a:ext uri="{FF2B5EF4-FFF2-40B4-BE49-F238E27FC236}">
                    <a16:creationId xmlns:a16="http://schemas.microsoft.com/office/drawing/2014/main" id="{5D83D7F8-948C-48FA-9F31-F981E553E946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totale</a:t>
                </a:r>
                <a:endParaRPr dirty="0"/>
              </a:p>
            </p:txBody>
          </p:sp>
        </p:grpSp>
        <p:grpSp>
          <p:nvGrpSpPr>
            <p:cNvPr id="27" name="Rectangle 5">
              <a:extLst>
                <a:ext uri="{FF2B5EF4-FFF2-40B4-BE49-F238E27FC236}">
                  <a16:creationId xmlns:a16="http://schemas.microsoft.com/office/drawing/2014/main" id="{716F346D-C46D-4C3C-860B-2B6766ED650A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DB029CF-CEDE-454D-9C64-D816FBB1C1C3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E804101F-0DE8-4F37-A905-FB4EDFC456EA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207</a:t>
                </a:r>
                <a:r>
                  <a:rPr lang="x-none" b="1" dirty="0"/>
                  <a:t>.</a:t>
                </a:r>
                <a:r>
                  <a:rPr lang="ro-RO" b="1" dirty="0"/>
                  <a:t>012</a:t>
                </a:r>
                <a:endParaRPr b="1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grpSp>
        <p:nvGrpSpPr>
          <p:cNvPr id="2" name="Group 9"/>
          <p:cNvGrpSpPr/>
          <p:nvPr/>
        </p:nvGrpSpPr>
        <p:grpSpPr>
          <a:xfrm>
            <a:off x="4071559" y="5796489"/>
            <a:ext cx="17697907" cy="1979402"/>
            <a:chOff x="0" y="-2"/>
            <a:chExt cx="17697906" cy="2460963"/>
          </a:xfrm>
        </p:grpSpPr>
        <p:grpSp>
          <p:nvGrpSpPr>
            <p:cNvPr id="3" name="Rectangle 10"/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06" name="Rectangle"/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07" name="cazuri totale"/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primare efectuate astăzi</a:t>
                </a:r>
                <a:endParaRPr dirty="0"/>
              </a:p>
            </p:txBody>
          </p:sp>
        </p:grpSp>
        <p:grpSp>
          <p:nvGrpSpPr>
            <p:cNvPr id="4" name="Rectangle 11"/>
            <p:cNvGrpSpPr/>
            <p:nvPr/>
          </p:nvGrpSpPr>
          <p:grpSpPr>
            <a:xfrm>
              <a:off x="0" y="120614"/>
              <a:ext cx="6088441" cy="2340347"/>
              <a:chOff x="-1" y="117603"/>
              <a:chExt cx="6088440" cy="2340345"/>
            </a:xfrm>
          </p:grpSpPr>
          <p:sp>
            <p:nvSpPr>
              <p:cNvPr id="209" name="Rectangle"/>
              <p:cNvSpPr/>
              <p:nvPr/>
            </p:nvSpPr>
            <p:spPr>
              <a:xfrm>
                <a:off x="-1" y="175546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0" name="+156"/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268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071559" y="3224865"/>
            <a:ext cx="17708410" cy="1900410"/>
            <a:chOff x="0" y="-77338"/>
            <a:chExt cx="17708409" cy="2362752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1" y="-77338"/>
              <a:ext cx="6074530" cy="2362751"/>
              <a:chOff x="0" y="-80349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0" y="-80349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4.659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057647" y="8438546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repetate efectuate astăzi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391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057648" y="10604886"/>
            <a:ext cx="17697907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778.686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528215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84913328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60736907"/>
              </p:ext>
            </p:extLst>
          </p:nvPr>
        </p:nvGraphicFramePr>
        <p:xfrm>
          <a:off x="981307" y="1739591"/>
          <a:ext cx="23060722" cy="1105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813083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b="1" dirty="0">
                    <a:solidFill>
                      <a:schemeClr val="bg1"/>
                    </a:solidFill>
                  </a:rPr>
                  <a:t>1</a:t>
                </a:r>
                <a:r>
                  <a:rPr lang="ro-RO" b="1" dirty="0">
                    <a:solidFill>
                      <a:schemeClr val="bg1"/>
                    </a:solidFill>
                  </a:rPr>
                  <a:t>80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763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8" y="4760208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+1289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165073057"/>
              </p:ext>
            </p:extLst>
          </p:nvPr>
        </p:nvGraphicFramePr>
        <p:xfrm>
          <a:off x="938464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49256" y="7070359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11479" y="7014374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29414" y="7103937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71558" y="3561169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+72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15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43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14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7686127"/>
            <a:ext cx="17708410" cy="2285418"/>
            <a:chOff x="0" y="-4"/>
            <a:chExt cx="17708409" cy="2285418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4" name="+156">
            <a:extLst>
              <a:ext uri="{FF2B5EF4-FFF2-40B4-BE49-F238E27FC236}">
                <a16:creationId xmlns:a16="http://schemas.microsoft.com/office/drawing/2014/main" id="{C3830ABB-261A-47FC-B222-D49394DEC9FD}"/>
              </a:ext>
            </a:extLst>
          </p:cNvPr>
          <p:cNvSpPr/>
          <p:nvPr/>
        </p:nvSpPr>
        <p:spPr>
          <a:xfrm>
            <a:off x="4556118" y="800553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69</a:t>
            </a:r>
            <a:endParaRPr b="1" dirty="0"/>
          </a:p>
        </p:txBody>
      </p: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335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4.402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96428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2020-04-30 15.30.45.jpg" descr="2020-04-30 15.30.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0819" y="5768619"/>
            <a:ext cx="8742361" cy="217876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8035</TotalTime>
  <Words>275</Words>
  <Application>Microsoft Office PowerPoint</Application>
  <PresentationFormat>Particularizare</PresentationFormat>
  <Paragraphs>156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Testarea COVID-19</vt:lpstr>
      <vt:lpstr>Prezentare PowerPoint</vt:lpstr>
      <vt:lpstr>Evoluția zilnică a cazurilor noi de COVID-19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1001</cp:revision>
  <dcterms:modified xsi:type="dcterms:W3CDTF">2021-03-16T16:18:01Z</dcterms:modified>
</cp:coreProperties>
</file>