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3" d="100"/>
          <a:sy n="13" d="100"/>
        </p:scale>
        <p:origin x="-58" y="-965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Căușeni</c:v>
                </c:pt>
                <c:pt idx="3">
                  <c:v>Bălți</c:v>
                </c:pt>
                <c:pt idx="4">
                  <c:v>Ialoveni</c:v>
                </c:pt>
                <c:pt idx="5">
                  <c:v>Cahul</c:v>
                </c:pt>
                <c:pt idx="6">
                  <c:v>Călărași</c:v>
                </c:pt>
                <c:pt idx="7">
                  <c:v>Briceni</c:v>
                </c:pt>
                <c:pt idx="8">
                  <c:v>Ștefan Vodă</c:v>
                </c:pt>
                <c:pt idx="9">
                  <c:v>Anenii Noi</c:v>
                </c:pt>
                <c:pt idx="10">
                  <c:v>Comrat</c:v>
                </c:pt>
                <c:pt idx="11">
                  <c:v>Criuleni</c:v>
                </c:pt>
                <c:pt idx="12">
                  <c:v>Orhei</c:v>
                </c:pt>
                <c:pt idx="13">
                  <c:v>Strășeni</c:v>
                </c:pt>
                <c:pt idx="14">
                  <c:v>Drochia</c:v>
                </c:pt>
                <c:pt idx="15">
                  <c:v>Telenești</c:v>
                </c:pt>
                <c:pt idx="16">
                  <c:v>Edineț</c:v>
                </c:pt>
                <c:pt idx="17">
                  <c:v>Ceadîr-Lunga</c:v>
                </c:pt>
                <c:pt idx="18">
                  <c:v>Rîșcani</c:v>
                </c:pt>
                <c:pt idx="19">
                  <c:v>Soroca</c:v>
                </c:pt>
                <c:pt idx="20">
                  <c:v>Glodeni</c:v>
                </c:pt>
                <c:pt idx="21">
                  <c:v>Hîncești</c:v>
                </c:pt>
                <c:pt idx="22">
                  <c:v>Sîngerei</c:v>
                </c:pt>
                <c:pt idx="23">
                  <c:v>Florești</c:v>
                </c:pt>
                <c:pt idx="24">
                  <c:v>Nisporeni</c:v>
                </c:pt>
                <c:pt idx="25">
                  <c:v>Taraclia</c:v>
                </c:pt>
                <c:pt idx="26">
                  <c:v>Ungheni</c:v>
                </c:pt>
                <c:pt idx="27">
                  <c:v>Cimișlia</c:v>
                </c:pt>
                <c:pt idx="28">
                  <c:v>Fălești</c:v>
                </c:pt>
                <c:pt idx="29">
                  <c:v>Dondușeni</c:v>
                </c:pt>
                <c:pt idx="30">
                  <c:v>Șoldănești</c:v>
                </c:pt>
                <c:pt idx="31">
                  <c:v>Leova</c:v>
                </c:pt>
                <c:pt idx="32">
                  <c:v>Ocnița</c:v>
                </c:pt>
                <c:pt idx="33">
                  <c:v>Basarabeasca</c:v>
                </c:pt>
                <c:pt idx="34">
                  <c:v>Rezina</c:v>
                </c:pt>
                <c:pt idx="35">
                  <c:v>Cantemir</c:v>
                </c:pt>
                <c:pt idx="36">
                  <c:v>Vulcănești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830</c:v>
                </c:pt>
                <c:pt idx="1">
                  <c:v>116</c:v>
                </c:pt>
                <c:pt idx="2">
                  <c:v>81</c:v>
                </c:pt>
                <c:pt idx="3">
                  <c:v>79</c:v>
                </c:pt>
                <c:pt idx="4">
                  <c:v>59</c:v>
                </c:pt>
                <c:pt idx="5">
                  <c:v>48</c:v>
                </c:pt>
                <c:pt idx="6">
                  <c:v>47</c:v>
                </c:pt>
                <c:pt idx="7">
                  <c:v>43</c:v>
                </c:pt>
                <c:pt idx="8">
                  <c:v>40</c:v>
                </c:pt>
                <c:pt idx="9">
                  <c:v>39</c:v>
                </c:pt>
                <c:pt idx="10">
                  <c:v>38</c:v>
                </c:pt>
                <c:pt idx="11">
                  <c:v>38</c:v>
                </c:pt>
                <c:pt idx="12">
                  <c:v>36</c:v>
                </c:pt>
                <c:pt idx="13">
                  <c:v>33</c:v>
                </c:pt>
                <c:pt idx="14">
                  <c:v>30</c:v>
                </c:pt>
                <c:pt idx="15">
                  <c:v>30</c:v>
                </c:pt>
                <c:pt idx="16">
                  <c:v>27</c:v>
                </c:pt>
                <c:pt idx="17">
                  <c:v>23</c:v>
                </c:pt>
                <c:pt idx="18">
                  <c:v>21</c:v>
                </c:pt>
                <c:pt idx="19">
                  <c:v>20</c:v>
                </c:pt>
                <c:pt idx="20">
                  <c:v>19</c:v>
                </c:pt>
                <c:pt idx="21">
                  <c:v>19</c:v>
                </c:pt>
                <c:pt idx="22">
                  <c:v>17</c:v>
                </c:pt>
                <c:pt idx="23">
                  <c:v>15</c:v>
                </c:pt>
                <c:pt idx="24">
                  <c:v>14</c:v>
                </c:pt>
                <c:pt idx="25">
                  <c:v>13</c:v>
                </c:pt>
                <c:pt idx="26">
                  <c:v>11</c:v>
                </c:pt>
                <c:pt idx="27">
                  <c:v>10</c:v>
                </c:pt>
                <c:pt idx="28">
                  <c:v>8</c:v>
                </c:pt>
                <c:pt idx="29">
                  <c:v>7</c:v>
                </c:pt>
                <c:pt idx="30">
                  <c:v>7</c:v>
                </c:pt>
                <c:pt idx="31">
                  <c:v>6</c:v>
                </c:pt>
                <c:pt idx="32">
                  <c:v>5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Лист1!$A$3:$A$377</c:f>
              <c:strCache>
                <c:ptCount val="37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</c:strCache>
            </c:strRef>
          </c:cat>
          <c:val>
            <c:numRef>
              <c:f>Лист1!$B$3:$B$377</c:f>
              <c:numCache>
                <c:formatCode>General</c:formatCode>
                <c:ptCount val="37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Лист1!$A$4:$A$324</c:f>
              <c:strCache>
                <c:ptCount val="32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</c:strCache>
            </c:strRef>
          </c:cat>
          <c:val>
            <c:numRef>
              <c:f>Лист1!$B$4:$B$324</c:f>
              <c:numCache>
                <c:formatCode>General</c:formatCode>
                <c:ptCount val="32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19.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4.501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22.962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xmlns="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xmlns="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xmlns="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xmlns="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xmlns="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xmlns="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xmlns="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1843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xmlns="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xmlns="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xmlns="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xmlns="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xmlns="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xmlns="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xmlns="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xmlns="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xmlns="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xmlns="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212</a:t>
                </a:r>
                <a:r>
                  <a:rPr lang="x-none" b="1"/>
                  <a:t>.</a:t>
                </a:r>
                <a:r>
                  <a:rPr lang="ro-RO" b="1" dirty="0" smtClean="0"/>
                  <a:t>568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 smtClean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359140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5.479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794.669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1865431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5218009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85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+1585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6517123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xmlns="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8125</TotalTime>
  <Words>267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1014</cp:revision>
  <dcterms:modified xsi:type="dcterms:W3CDTF">2021-03-19T16:36:53Z</dcterms:modified>
</cp:coreProperties>
</file>