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Edineț</c:v>
                </c:pt>
                <c:pt idx="3">
                  <c:v>Comrat</c:v>
                </c:pt>
                <c:pt idx="4">
                  <c:v>Cahul</c:v>
                </c:pt>
                <c:pt idx="5">
                  <c:v>Anenii Noi</c:v>
                </c:pt>
                <c:pt idx="6">
                  <c:v>Ceadîr-Lunga</c:v>
                </c:pt>
                <c:pt idx="7">
                  <c:v>Drochia</c:v>
                </c:pt>
                <c:pt idx="8">
                  <c:v>Briceni</c:v>
                </c:pt>
                <c:pt idx="9">
                  <c:v>Leova</c:v>
                </c:pt>
                <c:pt idx="10">
                  <c:v>Criuleni</c:v>
                </c:pt>
                <c:pt idx="11">
                  <c:v>Taraclia</c:v>
                </c:pt>
                <c:pt idx="12">
                  <c:v>Dondușeni</c:v>
                </c:pt>
                <c:pt idx="13">
                  <c:v>Dubăsari</c:v>
                </c:pt>
                <c:pt idx="14">
                  <c:v>Hîncești</c:v>
                </c:pt>
                <c:pt idx="15">
                  <c:v>Ocnița</c:v>
                </c:pt>
                <c:pt idx="16">
                  <c:v>Cimișlia</c:v>
                </c:pt>
                <c:pt idx="17">
                  <c:v>Glodeni</c:v>
                </c:pt>
                <c:pt idx="18">
                  <c:v>Nisporeni</c:v>
                </c:pt>
                <c:pt idx="19">
                  <c:v>Rîșcani</c:v>
                </c:pt>
                <c:pt idx="20">
                  <c:v>Sîngerei</c:v>
                </c:pt>
                <c:pt idx="21">
                  <c:v>Basarabeasca</c:v>
                </c:pt>
                <c:pt idx="22">
                  <c:v>Bălți</c:v>
                </c:pt>
                <c:pt idx="23">
                  <c:v>Cantemir</c:v>
                </c:pt>
                <c:pt idx="24">
                  <c:v>Soroca</c:v>
                </c:pt>
                <c:pt idx="25">
                  <c:v>Ungheni</c:v>
                </c:pt>
                <c:pt idx="26">
                  <c:v>Floreşti</c:v>
                </c:pt>
                <c:pt idx="27">
                  <c:v>Ialoveni</c:v>
                </c:pt>
                <c:pt idx="28">
                  <c:v>Orhei</c:v>
                </c:pt>
                <c:pt idx="29">
                  <c:v>Strășeni</c:v>
                </c:pt>
                <c:pt idx="30">
                  <c:v>Căușeni</c:v>
                </c:pt>
                <c:pt idx="31">
                  <c:v>Șoldănești</c:v>
                </c:pt>
                <c:pt idx="32">
                  <c:v>Ștefan Vodă</c:v>
                </c:pt>
                <c:pt idx="33">
                  <c:v>Făleşti</c:v>
                </c:pt>
                <c:pt idx="34">
                  <c:v>Telenești</c:v>
                </c:pt>
                <c:pt idx="35">
                  <c:v>Călărași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155</c:v>
                </c:pt>
                <c:pt idx="1">
                  <c:v>120</c:v>
                </c:pt>
                <c:pt idx="2">
                  <c:v>43</c:v>
                </c:pt>
                <c:pt idx="3">
                  <c:v>41</c:v>
                </c:pt>
                <c:pt idx="4">
                  <c:v>38</c:v>
                </c:pt>
                <c:pt idx="5">
                  <c:v>35</c:v>
                </c:pt>
                <c:pt idx="6">
                  <c:v>31</c:v>
                </c:pt>
                <c:pt idx="7">
                  <c:v>29</c:v>
                </c:pt>
                <c:pt idx="8">
                  <c:v>27</c:v>
                </c:pt>
                <c:pt idx="9">
                  <c:v>27</c:v>
                </c:pt>
                <c:pt idx="10">
                  <c:v>25</c:v>
                </c:pt>
                <c:pt idx="11">
                  <c:v>20</c:v>
                </c:pt>
                <c:pt idx="12">
                  <c:v>18</c:v>
                </c:pt>
                <c:pt idx="13">
                  <c:v>17</c:v>
                </c:pt>
                <c:pt idx="14">
                  <c:v>17</c:v>
                </c:pt>
                <c:pt idx="15">
                  <c:v>17</c:v>
                </c:pt>
                <c:pt idx="16">
                  <c:v>15</c:v>
                </c:pt>
                <c:pt idx="17">
                  <c:v>15</c:v>
                </c:pt>
                <c:pt idx="18">
                  <c:v>14</c:v>
                </c:pt>
                <c:pt idx="19">
                  <c:v>13</c:v>
                </c:pt>
                <c:pt idx="20">
                  <c:v>13</c:v>
                </c:pt>
                <c:pt idx="21">
                  <c:v>10</c:v>
                </c:pt>
                <c:pt idx="22">
                  <c:v>10</c:v>
                </c:pt>
                <c:pt idx="23">
                  <c:v>9</c:v>
                </c:pt>
                <c:pt idx="24">
                  <c:v>9</c:v>
                </c:pt>
                <c:pt idx="25">
                  <c:v>9</c:v>
                </c:pt>
                <c:pt idx="26">
                  <c:v>8</c:v>
                </c:pt>
                <c:pt idx="27">
                  <c:v>8</c:v>
                </c:pt>
                <c:pt idx="28">
                  <c:v>8</c:v>
                </c:pt>
                <c:pt idx="29">
                  <c:v>6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4</c:v>
                </c:pt>
                <c:pt idx="34">
                  <c:v>4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Лист1!$A$3:$A$379</c:f>
              <c:strCache>
                <c:ptCount val="37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</c:strCache>
            </c:strRef>
          </c:cat>
          <c:val>
            <c:numRef>
              <c:f>Лист1!$B$3:$B$379</c:f>
              <c:numCache>
                <c:formatCode>General</c:formatCode>
                <c:ptCount val="37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Лист1!$A$4:$A$326</c:f>
              <c:strCache>
                <c:ptCount val="323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</c:strCache>
            </c:strRef>
          </c:cat>
          <c:val>
            <c:numRef>
              <c:f>Лист1!$B$4:$B$326</c:f>
              <c:numCache>
                <c:formatCode>General</c:formatCode>
                <c:ptCount val="323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4.559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22.112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579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831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555447" y="585155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</a:t>
                </a:r>
                <a:r>
                  <a:rPr lang="ro-RO" dirty="0" err="1"/>
                  <a:t>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32BF2583-863B-4257-9E7A-3DB6C1CFDDDC}"/>
              </a:ext>
            </a:extLst>
          </p:cNvPr>
          <p:cNvGrpSpPr/>
          <p:nvPr/>
        </p:nvGrpSpPr>
        <p:grpSpPr>
          <a:xfrm>
            <a:off x="2555447" y="8418949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75B916E-5A93-4350-84A5-053AD624B507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0CD18CB7-701D-452E-B712-7499E6D9144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5D83D7F8-948C-48FA-9F31-F981E553E946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716F346D-C46D-4C3C-860B-2B6766ED650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DB029CF-CEDE-454D-9C64-D816FBB1C1C3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E804101F-0DE8-4F37-A905-FB4EDFC456E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215</a:t>
                </a:r>
                <a:r>
                  <a:rPr lang="x-none" b="1" dirty="0"/>
                  <a:t>.</a:t>
                </a:r>
                <a:r>
                  <a:rPr lang="ro-RO" b="1" dirty="0"/>
                  <a:t>034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359140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2.602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802.343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4672645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6867585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88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+1589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8043354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340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8140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1017</cp:revision>
  <dcterms:modified xsi:type="dcterms:W3CDTF">2021-03-21T15:11:54Z</dcterms:modified>
</cp:coreProperties>
</file>