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59" d="100"/>
          <a:sy n="59" d="100"/>
        </p:scale>
        <p:origin x="224" y="43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Transnistria</c:v>
                </c:pt>
                <c:pt idx="1">
                  <c:v>Chișinău</c:v>
                </c:pt>
                <c:pt idx="2">
                  <c:v>Edineţ</c:v>
                </c:pt>
                <c:pt idx="3">
                  <c:v>Briceni</c:v>
                </c:pt>
                <c:pt idx="4">
                  <c:v>Soroca</c:v>
                </c:pt>
                <c:pt idx="5">
                  <c:v>Bălți</c:v>
                </c:pt>
                <c:pt idx="6">
                  <c:v>Cahul</c:v>
                </c:pt>
                <c:pt idx="7">
                  <c:v>Orhei</c:v>
                </c:pt>
                <c:pt idx="8">
                  <c:v>Anenii Noi</c:v>
                </c:pt>
                <c:pt idx="9">
                  <c:v>Dondușeni</c:v>
                </c:pt>
                <c:pt idx="10">
                  <c:v>Sîngerei</c:v>
                </c:pt>
                <c:pt idx="11">
                  <c:v>Ungheni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135</c:v>
                </c:pt>
                <c:pt idx="1">
                  <c:v>17</c:v>
                </c:pt>
                <c:pt idx="2">
                  <c:v>7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Лист1!$A$3:$A$421</c:f>
              <c:strCache>
                <c:ptCount val="419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</c:strCache>
            </c:strRef>
          </c:cat>
          <c:val>
            <c:numRef>
              <c:f>Лист1!$B$3:$B$421</c:f>
              <c:numCache>
                <c:formatCode>General</c:formatCode>
                <c:ptCount val="419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Лист1!$A$4:$A$368</c:f>
              <c:strCache>
                <c:ptCount val="365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</c:strCache>
            </c:strRef>
          </c:cat>
          <c:val>
            <c:numRef>
              <c:f>Лист1!$B$4:$B$368</c:f>
              <c:numCache>
                <c:formatCode>General</c:formatCode>
                <c:ptCount val="365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02.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5.838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367519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4673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175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251</a:t>
                </a:r>
                <a:r>
                  <a:rPr lang="x-none" b="1" dirty="0"/>
                  <a:t>.</a:t>
                </a:r>
                <a:r>
                  <a:rPr lang="ro-RO" b="1" dirty="0"/>
                  <a:t>335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42544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1.681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538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1.002.294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8275415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21384594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240.824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+431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2954682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/>
              <a:t>199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10397</TotalTime>
  <Words>170</Words>
  <Application>Microsoft Macintosh PowerPoint</Application>
  <PresentationFormat>Custom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Microsoft Office User</cp:lastModifiedBy>
  <cp:revision>1181</cp:revision>
  <dcterms:modified xsi:type="dcterms:W3CDTF">2021-05-02T13:57:13Z</dcterms:modified>
</cp:coreProperties>
</file>