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Transnistria</c:v>
                </c:pt>
                <c:pt idx="1">
                  <c:v>Basarabeasca</c:v>
                </c:pt>
                <c:pt idx="2">
                  <c:v>Hîncești</c:v>
                </c:pt>
                <c:pt idx="3">
                  <c:v>Bălți</c:v>
                </c:pt>
                <c:pt idx="4">
                  <c:v>Cahul</c:v>
                </c:pt>
                <c:pt idx="5">
                  <c:v>Călăraşi</c:v>
                </c:pt>
                <c:pt idx="6">
                  <c:v>Chișinau</c:v>
                </c:pt>
                <c:pt idx="7">
                  <c:v>Drochia</c:v>
                </c:pt>
                <c:pt idx="8">
                  <c:v>Florești</c:v>
                </c:pt>
                <c:pt idx="9">
                  <c:v>Glodeni</c:v>
                </c:pt>
                <c:pt idx="10">
                  <c:v>Ocnița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27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Лист1!$A$3:$A$422</c:f>
              <c:strCache>
                <c:ptCount val="42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</c:strCache>
            </c:strRef>
          </c:cat>
          <c:val>
            <c:numRef>
              <c:f>Лист1!$B$3:$B$422</c:f>
              <c:numCache>
                <c:formatCode>General</c:formatCode>
                <c:ptCount val="42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Лист1!$A$4:$A$369</c:f>
              <c:strCache>
                <c:ptCount val="366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</c:strCache>
            </c:strRef>
          </c:cat>
          <c:val>
            <c:numRef>
              <c:f>Лист1!$B$4:$B$369</c:f>
              <c:numCache>
                <c:formatCode>General</c:formatCode>
                <c:ptCount val="36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03.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5.850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4108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251</a:t>
                </a:r>
                <a:r>
                  <a:rPr lang="x-none" b="1" dirty="0"/>
                  <a:t>.</a:t>
                </a:r>
                <a:r>
                  <a:rPr lang="ro-RO" b="1" dirty="0"/>
                  <a:t>378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620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1.002.914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4669889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7513587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241.216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+392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9039806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199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10394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1183</cp:revision>
  <dcterms:modified xsi:type="dcterms:W3CDTF">2021-05-03T14:57:24Z</dcterms:modified>
</cp:coreProperties>
</file>