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21" d="100"/>
          <a:sy n="21" d="100"/>
        </p:scale>
        <p:origin x="692" y="2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Sîngerei</c:v>
                </c:pt>
                <c:pt idx="4">
                  <c:v>Soroca</c:v>
                </c:pt>
                <c:pt idx="5">
                  <c:v>Strășeni</c:v>
                </c:pt>
                <c:pt idx="6">
                  <c:v>Anenii Noi</c:v>
                </c:pt>
                <c:pt idx="7">
                  <c:v>Fălești</c:v>
                </c:pt>
                <c:pt idx="8">
                  <c:v>Rîșcani</c:v>
                </c:pt>
                <c:pt idx="9">
                  <c:v>Ceadîr-Lunga</c:v>
                </c:pt>
                <c:pt idx="10">
                  <c:v>Ștefan Vodă</c:v>
                </c:pt>
                <c:pt idx="11">
                  <c:v>Călărași</c:v>
                </c:pt>
                <c:pt idx="12">
                  <c:v>Ialoveni</c:v>
                </c:pt>
                <c:pt idx="13">
                  <c:v>Ungheni</c:v>
                </c:pt>
                <c:pt idx="14">
                  <c:v>Cimișlia</c:v>
                </c:pt>
                <c:pt idx="15">
                  <c:v>Hîncești</c:v>
                </c:pt>
                <c:pt idx="16">
                  <c:v>Cahul</c:v>
                </c:pt>
                <c:pt idx="17">
                  <c:v>Criuleni</c:v>
                </c:pt>
                <c:pt idx="18">
                  <c:v>Drochia</c:v>
                </c:pt>
                <c:pt idx="19">
                  <c:v>Edineț</c:v>
                </c:pt>
                <c:pt idx="20">
                  <c:v>Ocnița</c:v>
                </c:pt>
                <c:pt idx="21">
                  <c:v>Nisporeni</c:v>
                </c:pt>
                <c:pt idx="22">
                  <c:v>Basarabeasca</c:v>
                </c:pt>
                <c:pt idx="23">
                  <c:v>Briceni</c:v>
                </c:pt>
                <c:pt idx="24">
                  <c:v>Căușeni</c:v>
                </c:pt>
                <c:pt idx="25">
                  <c:v>Comrat</c:v>
                </c:pt>
                <c:pt idx="26">
                  <c:v>Dondușeni</c:v>
                </c:pt>
                <c:pt idx="27">
                  <c:v>Florești</c:v>
                </c:pt>
                <c:pt idx="28">
                  <c:v>Glodeni</c:v>
                </c:pt>
                <c:pt idx="29">
                  <c:v>Orhei</c:v>
                </c:pt>
                <c:pt idx="30">
                  <c:v>Rezina</c:v>
                </c:pt>
                <c:pt idx="31">
                  <c:v>Rezina </c:v>
                </c:pt>
                <c:pt idx="32">
                  <c:v>Cantemir</c:v>
                </c:pt>
                <c:pt idx="33">
                  <c:v>Taraclia</c:v>
                </c:pt>
                <c:pt idx="34">
                  <c:v>Telenești</c:v>
                </c:pt>
                <c:pt idx="35">
                  <c:v>Vulcănești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96</c:v>
                </c:pt>
                <c:pt idx="1">
                  <c:v>56</c:v>
                </c:pt>
                <c:pt idx="2">
                  <c:v>16</c:v>
                </c:pt>
                <c:pt idx="3">
                  <c:v>12</c:v>
                </c:pt>
                <c:pt idx="4">
                  <c:v>11</c:v>
                </c:pt>
                <c:pt idx="5">
                  <c:v>10</c:v>
                </c:pt>
                <c:pt idx="6">
                  <c:v>9</c:v>
                </c:pt>
                <c:pt idx="7">
                  <c:v>9</c:v>
                </c:pt>
                <c:pt idx="8">
                  <c:v>8</c:v>
                </c:pt>
                <c:pt idx="9">
                  <c:v>7</c:v>
                </c:pt>
                <c:pt idx="10">
                  <c:v>7</c:v>
                </c:pt>
                <c:pt idx="11">
                  <c:v>6</c:v>
                </c:pt>
                <c:pt idx="12">
                  <c:v>6</c:v>
                </c:pt>
                <c:pt idx="13">
                  <c:v>6</c:v>
                </c:pt>
                <c:pt idx="14">
                  <c:v>5</c:v>
                </c:pt>
                <c:pt idx="15">
                  <c:v>5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3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Лист1!$A$3:$A$424</c:f>
              <c:strCache>
                <c:ptCount val="422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</c:strCache>
            </c:strRef>
          </c:cat>
          <c:val>
            <c:numRef>
              <c:f>Лист1!$B$3:$B$424</c:f>
              <c:numCache>
                <c:formatCode>General</c:formatCode>
                <c:ptCount val="422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Лист1!$A$4:$A$371</c:f>
              <c:strCache>
                <c:ptCount val="368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</c:strCache>
            </c:strRef>
          </c:cat>
          <c:val>
            <c:numRef>
              <c:f>Лист1!$B$4:$B$371</c:f>
              <c:numCache>
                <c:formatCode>General</c:formatCode>
                <c:ptCount val="368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05.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5.892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316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251</a:t>
                </a:r>
                <a:r>
                  <a:rPr lang="x-none" b="1" dirty="0"/>
                  <a:t>.</a:t>
                </a:r>
                <a:r>
                  <a:rPr lang="ro-RO" b="1" dirty="0"/>
                  <a:t>820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42544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4.940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1.009.974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3703637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6096134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241.912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+359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490413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194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10412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1190</cp:revision>
  <dcterms:modified xsi:type="dcterms:W3CDTF">2021-05-05T13:50:01Z</dcterms:modified>
</cp:coreProperties>
</file>