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67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Лист1!$A$2:$A$35</c:f>
              <c:strCache>
                <c:ptCount val="34"/>
                <c:pt idx="0">
                  <c:v>Transnistria</c:v>
                </c:pt>
                <c:pt idx="1">
                  <c:v>Chișinău</c:v>
                </c:pt>
                <c:pt idx="2">
                  <c:v>Bălți</c:v>
                </c:pt>
                <c:pt idx="3">
                  <c:v>Soroca</c:v>
                </c:pt>
                <c:pt idx="4">
                  <c:v>Edineț</c:v>
                </c:pt>
                <c:pt idx="5">
                  <c:v>Cahul</c:v>
                </c:pt>
                <c:pt idx="6">
                  <c:v>Căușeni</c:v>
                </c:pt>
                <c:pt idx="7">
                  <c:v>Sîngerei</c:v>
                </c:pt>
                <c:pt idx="8">
                  <c:v>Strășeni</c:v>
                </c:pt>
                <c:pt idx="9">
                  <c:v>Telenești</c:v>
                </c:pt>
                <c:pt idx="10">
                  <c:v>Basarabeasca</c:v>
                </c:pt>
                <c:pt idx="11">
                  <c:v>Dubăsari</c:v>
                </c:pt>
                <c:pt idx="12">
                  <c:v>Fălești</c:v>
                </c:pt>
                <c:pt idx="13">
                  <c:v>Ștefan Vodă</c:v>
                </c:pt>
                <c:pt idx="14">
                  <c:v>Anenii Noi</c:v>
                </c:pt>
                <c:pt idx="15">
                  <c:v>Comrat</c:v>
                </c:pt>
                <c:pt idx="16">
                  <c:v>Criuleni</c:v>
                </c:pt>
                <c:pt idx="17">
                  <c:v>Drochia</c:v>
                </c:pt>
                <c:pt idx="18">
                  <c:v>Nisporeni</c:v>
                </c:pt>
                <c:pt idx="19">
                  <c:v>Rîșcani</c:v>
                </c:pt>
                <c:pt idx="20">
                  <c:v>Cantemir</c:v>
                </c:pt>
                <c:pt idx="21">
                  <c:v>Hîncești</c:v>
                </c:pt>
                <c:pt idx="22">
                  <c:v>Leova</c:v>
                </c:pt>
                <c:pt idx="23">
                  <c:v>Ocnița</c:v>
                </c:pt>
                <c:pt idx="24">
                  <c:v>Orhei</c:v>
                </c:pt>
                <c:pt idx="25">
                  <c:v>Rezina</c:v>
                </c:pt>
                <c:pt idx="26">
                  <c:v>Șoldănești</c:v>
                </c:pt>
                <c:pt idx="27">
                  <c:v>Briceni</c:v>
                </c:pt>
                <c:pt idx="28">
                  <c:v>Călărași</c:v>
                </c:pt>
                <c:pt idx="29">
                  <c:v>Cimişlia</c:v>
                </c:pt>
                <c:pt idx="30">
                  <c:v>Floreşti</c:v>
                </c:pt>
                <c:pt idx="31">
                  <c:v>Ialoveni</c:v>
                </c:pt>
                <c:pt idx="32">
                  <c:v>Taraclia</c:v>
                </c:pt>
                <c:pt idx="33">
                  <c:v>Ungheni</c:v>
                </c:pt>
              </c:strCache>
            </c:strRef>
          </c:cat>
          <c:val>
            <c:numRef>
              <c:f>Лист1!$B$2:$B$35</c:f>
              <c:numCache>
                <c:formatCode>General</c:formatCode>
                <c:ptCount val="34"/>
                <c:pt idx="0">
                  <c:v>81</c:v>
                </c:pt>
                <c:pt idx="1">
                  <c:v>63</c:v>
                </c:pt>
                <c:pt idx="2">
                  <c:v>18</c:v>
                </c:pt>
                <c:pt idx="3">
                  <c:v>8</c:v>
                </c:pt>
                <c:pt idx="4">
                  <c:v>7</c:v>
                </c:pt>
                <c:pt idx="5">
                  <c:v>6</c:v>
                </c:pt>
                <c:pt idx="6">
                  <c:v>6</c:v>
                </c:pt>
                <c:pt idx="7">
                  <c:v>6</c:v>
                </c:pt>
                <c:pt idx="8">
                  <c:v>5</c:v>
                </c:pt>
                <c:pt idx="9">
                  <c:v>5</c:v>
                </c:pt>
                <c:pt idx="10">
                  <c:v>4</c:v>
                </c:pt>
                <c:pt idx="11">
                  <c:v>4</c:v>
                </c:pt>
                <c:pt idx="12">
                  <c:v>4</c:v>
                </c:pt>
                <c:pt idx="13">
                  <c:v>4</c:v>
                </c:pt>
                <c:pt idx="14">
                  <c:v>3</c:v>
                </c:pt>
                <c:pt idx="15">
                  <c:v>3</c:v>
                </c:pt>
                <c:pt idx="16">
                  <c:v>3</c:v>
                </c:pt>
                <c:pt idx="17">
                  <c:v>3</c:v>
                </c:pt>
                <c:pt idx="18">
                  <c:v>3</c:v>
                </c:pt>
                <c:pt idx="19">
                  <c:v>3</c:v>
                </c:pt>
                <c:pt idx="20">
                  <c:v>2</c:v>
                </c:pt>
                <c:pt idx="21">
                  <c:v>2</c:v>
                </c:pt>
                <c:pt idx="22">
                  <c:v>2</c:v>
                </c:pt>
                <c:pt idx="23">
                  <c:v>2</c:v>
                </c:pt>
                <c:pt idx="24">
                  <c:v>2</c:v>
                </c:pt>
                <c:pt idx="25">
                  <c:v>2</c:v>
                </c:pt>
                <c:pt idx="26">
                  <c:v>2</c:v>
                </c:pt>
                <c:pt idx="27">
                  <c:v>1</c:v>
                </c:pt>
                <c:pt idx="28">
                  <c:v>1</c:v>
                </c:pt>
                <c:pt idx="29">
                  <c:v>1</c:v>
                </c:pt>
                <c:pt idx="30">
                  <c:v>1</c:v>
                </c:pt>
                <c:pt idx="31">
                  <c:v>1</c:v>
                </c:pt>
                <c:pt idx="32">
                  <c:v>1</c:v>
                </c:pt>
                <c:pt idx="3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1.15564371216300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Лист1!$A$3:$A$426</c:f>
              <c:strCache>
                <c:ptCount val="424"/>
                <c:pt idx="0">
                  <c:v>10.03.2020</c:v>
                </c:pt>
                <c:pt idx="1">
                  <c:v>11.03.2020</c:v>
                </c:pt>
                <c:pt idx="2">
                  <c:v>12.03.2020</c:v>
                </c:pt>
                <c:pt idx="3">
                  <c:v>13.03.2020</c:v>
                </c:pt>
                <c:pt idx="4">
                  <c:v>14.03.2020</c:v>
                </c:pt>
                <c:pt idx="5">
                  <c:v>15.03.2020</c:v>
                </c:pt>
                <c:pt idx="6">
                  <c:v>16.03.2020</c:v>
                </c:pt>
                <c:pt idx="7">
                  <c:v>17.03.2020</c:v>
                </c:pt>
                <c:pt idx="8">
                  <c:v>18.03.2020</c:v>
                </c:pt>
                <c:pt idx="9">
                  <c:v>19.03.2020</c:v>
                </c:pt>
                <c:pt idx="10">
                  <c:v>20.03.2020</c:v>
                </c:pt>
                <c:pt idx="11">
                  <c:v>21.03.2020</c:v>
                </c:pt>
                <c:pt idx="12">
                  <c:v>22.03.2020</c:v>
                </c:pt>
                <c:pt idx="13">
                  <c:v>23.03.2020</c:v>
                </c:pt>
                <c:pt idx="14">
                  <c:v>24.03.2020</c:v>
                </c:pt>
                <c:pt idx="15">
                  <c:v>25.03.2020</c:v>
                </c:pt>
                <c:pt idx="16">
                  <c:v>26.03.2020</c:v>
                </c:pt>
                <c:pt idx="17">
                  <c:v>27.03.2020</c:v>
                </c:pt>
                <c:pt idx="18">
                  <c:v>28.03.2020</c:v>
                </c:pt>
                <c:pt idx="19">
                  <c:v>29.03.2020</c:v>
                </c:pt>
                <c:pt idx="20">
                  <c:v>30.03.2020</c:v>
                </c:pt>
                <c:pt idx="21">
                  <c:v>31.03.2020</c:v>
                </c:pt>
                <c:pt idx="22">
                  <c:v>01.04.2020</c:v>
                </c:pt>
                <c:pt idx="23">
                  <c:v>02.04.2020</c:v>
                </c:pt>
                <c:pt idx="24">
                  <c:v>03.04.2020</c:v>
                </c:pt>
                <c:pt idx="25">
                  <c:v>04.04.2020</c:v>
                </c:pt>
                <c:pt idx="26">
                  <c:v>05.04.2020</c:v>
                </c:pt>
                <c:pt idx="27">
                  <c:v>06.04.2020</c:v>
                </c:pt>
                <c:pt idx="28">
                  <c:v>07.04.2020</c:v>
                </c:pt>
                <c:pt idx="29">
                  <c:v>08.04.2020</c:v>
                </c:pt>
                <c:pt idx="30">
                  <c:v>09.04.2020</c:v>
                </c:pt>
                <c:pt idx="31">
                  <c:v>10.04.2020</c:v>
                </c:pt>
                <c:pt idx="32">
                  <c:v>11.04.2020</c:v>
                </c:pt>
                <c:pt idx="33">
                  <c:v>12.04.2020</c:v>
                </c:pt>
                <c:pt idx="34">
                  <c:v>13.04.2020</c:v>
                </c:pt>
                <c:pt idx="35">
                  <c:v>14.04.2020</c:v>
                </c:pt>
                <c:pt idx="36">
                  <c:v>15.04.2020</c:v>
                </c:pt>
                <c:pt idx="37">
                  <c:v>16.04.2020</c:v>
                </c:pt>
                <c:pt idx="38">
                  <c:v>17.04.2020</c:v>
                </c:pt>
                <c:pt idx="39">
                  <c:v>18.04.2020</c:v>
                </c:pt>
                <c:pt idx="40">
                  <c:v>19.04.2020</c:v>
                </c:pt>
                <c:pt idx="41">
                  <c:v>20.04.2020</c:v>
                </c:pt>
                <c:pt idx="42">
                  <c:v>21.04.2020</c:v>
                </c:pt>
                <c:pt idx="43">
                  <c:v>22.04.2020</c:v>
                </c:pt>
                <c:pt idx="44">
                  <c:v>23.04.2020</c:v>
                </c:pt>
                <c:pt idx="45">
                  <c:v>24.04.2020</c:v>
                </c:pt>
                <c:pt idx="46">
                  <c:v>25.04.2020</c:v>
                </c:pt>
                <c:pt idx="47">
                  <c:v>26.04.2020</c:v>
                </c:pt>
                <c:pt idx="48">
                  <c:v>27.04.2020</c:v>
                </c:pt>
                <c:pt idx="49">
                  <c:v>28.04.2020</c:v>
                </c:pt>
                <c:pt idx="50">
                  <c:v>29.04.2020</c:v>
                </c:pt>
                <c:pt idx="51">
                  <c:v>30.04.2020</c:v>
                </c:pt>
                <c:pt idx="52">
                  <c:v>01.05.2020</c:v>
                </c:pt>
                <c:pt idx="53">
                  <c:v>02.05.2020</c:v>
                </c:pt>
                <c:pt idx="54">
                  <c:v>03.05.2020</c:v>
                </c:pt>
                <c:pt idx="55">
                  <c:v>04.05.2020</c:v>
                </c:pt>
                <c:pt idx="56">
                  <c:v>05.05.2020</c:v>
                </c:pt>
                <c:pt idx="57">
                  <c:v>06.05.2020</c:v>
                </c:pt>
                <c:pt idx="58">
                  <c:v>07.05.2020</c:v>
                </c:pt>
                <c:pt idx="59">
                  <c:v>08.05.2020</c:v>
                </c:pt>
                <c:pt idx="60">
                  <c:v>09.05.2020</c:v>
                </c:pt>
                <c:pt idx="61">
                  <c:v>10.05.2020</c:v>
                </c:pt>
                <c:pt idx="62">
                  <c:v>11.05.2020</c:v>
                </c:pt>
                <c:pt idx="63">
                  <c:v>12.05.2020</c:v>
                </c:pt>
                <c:pt idx="64">
                  <c:v>13.05.2020</c:v>
                </c:pt>
                <c:pt idx="65">
                  <c:v>14.05.2020</c:v>
                </c:pt>
                <c:pt idx="66">
                  <c:v>15.05.2020</c:v>
                </c:pt>
                <c:pt idx="67">
                  <c:v>16.05.2020</c:v>
                </c:pt>
                <c:pt idx="68">
                  <c:v>17.05.2020</c:v>
                </c:pt>
                <c:pt idx="69">
                  <c:v>18.05.2020</c:v>
                </c:pt>
                <c:pt idx="70">
                  <c:v>19.05.2020</c:v>
                </c:pt>
                <c:pt idx="71">
                  <c:v>20.05.2020</c:v>
                </c:pt>
                <c:pt idx="72">
                  <c:v>21.05.2020</c:v>
                </c:pt>
                <c:pt idx="73">
                  <c:v>22.05.2020</c:v>
                </c:pt>
                <c:pt idx="74">
                  <c:v>23.05.2020</c:v>
                </c:pt>
                <c:pt idx="75">
                  <c:v>24.05.2020</c:v>
                </c:pt>
                <c:pt idx="76">
                  <c:v>25.05.2020</c:v>
                </c:pt>
                <c:pt idx="77">
                  <c:v>26.05.2020</c:v>
                </c:pt>
                <c:pt idx="78">
                  <c:v>27.05.2020</c:v>
                </c:pt>
                <c:pt idx="79">
                  <c:v>28.05.2020</c:v>
                </c:pt>
                <c:pt idx="80">
                  <c:v>29.05.2020</c:v>
                </c:pt>
                <c:pt idx="81">
                  <c:v>30.05.2020</c:v>
                </c:pt>
                <c:pt idx="82">
                  <c:v>31.05.2020</c:v>
                </c:pt>
                <c:pt idx="83">
                  <c:v>01.06.2020</c:v>
                </c:pt>
                <c:pt idx="84">
                  <c:v>02.06.2020</c:v>
                </c:pt>
                <c:pt idx="85">
                  <c:v>03.06.2020</c:v>
                </c:pt>
                <c:pt idx="86">
                  <c:v>04.06.2020</c:v>
                </c:pt>
                <c:pt idx="87">
                  <c:v>05.06.2020</c:v>
                </c:pt>
                <c:pt idx="88">
                  <c:v>06.06.2020</c:v>
                </c:pt>
                <c:pt idx="89">
                  <c:v>07.06.2020</c:v>
                </c:pt>
                <c:pt idx="90">
                  <c:v>08.06.2020</c:v>
                </c:pt>
                <c:pt idx="91">
                  <c:v>09.06.2020</c:v>
                </c:pt>
                <c:pt idx="92">
                  <c:v>10.06.2020</c:v>
                </c:pt>
                <c:pt idx="93">
                  <c:v>11.06.2020</c:v>
                </c:pt>
                <c:pt idx="94">
                  <c:v>12.06.2020</c:v>
                </c:pt>
                <c:pt idx="95">
                  <c:v>13.06.2020</c:v>
                </c:pt>
                <c:pt idx="96">
                  <c:v>14.06.2020</c:v>
                </c:pt>
                <c:pt idx="97">
                  <c:v>15.06.2020</c:v>
                </c:pt>
                <c:pt idx="98">
                  <c:v>16.06.2020</c:v>
                </c:pt>
                <c:pt idx="99">
                  <c:v>17.06.2020</c:v>
                </c:pt>
                <c:pt idx="100">
                  <c:v>18.06.2020</c:v>
                </c:pt>
                <c:pt idx="101">
                  <c:v>19.06.2020</c:v>
                </c:pt>
                <c:pt idx="102">
                  <c:v>20.06.2020</c:v>
                </c:pt>
                <c:pt idx="103">
                  <c:v>21.06.2020</c:v>
                </c:pt>
                <c:pt idx="104">
                  <c:v>22.06.2020</c:v>
                </c:pt>
                <c:pt idx="105">
                  <c:v>23.06.2020</c:v>
                </c:pt>
                <c:pt idx="106">
                  <c:v>24.06.2020</c:v>
                </c:pt>
                <c:pt idx="107">
                  <c:v>25.06.2020</c:v>
                </c:pt>
                <c:pt idx="108">
                  <c:v>26.06.2020</c:v>
                </c:pt>
                <c:pt idx="109">
                  <c:v>27.06.2020</c:v>
                </c:pt>
                <c:pt idx="110">
                  <c:v>28.06.2020</c:v>
                </c:pt>
                <c:pt idx="111">
                  <c:v>29.06.2020</c:v>
                </c:pt>
                <c:pt idx="112">
                  <c:v>30.06.2020</c:v>
                </c:pt>
                <c:pt idx="113">
                  <c:v>01.07.2020</c:v>
                </c:pt>
                <c:pt idx="114">
                  <c:v>02.07.2020</c:v>
                </c:pt>
                <c:pt idx="115">
                  <c:v>03.07.2020</c:v>
                </c:pt>
                <c:pt idx="116">
                  <c:v>04.07.2020</c:v>
                </c:pt>
                <c:pt idx="117">
                  <c:v>05.07.2020</c:v>
                </c:pt>
                <c:pt idx="118">
                  <c:v>06.07.2020</c:v>
                </c:pt>
                <c:pt idx="119">
                  <c:v>07.07.2020</c:v>
                </c:pt>
                <c:pt idx="120">
                  <c:v>08.07.2020</c:v>
                </c:pt>
                <c:pt idx="121">
                  <c:v>09.07.2020</c:v>
                </c:pt>
                <c:pt idx="122">
                  <c:v>10.07.2020</c:v>
                </c:pt>
                <c:pt idx="123">
                  <c:v>11.07.2020</c:v>
                </c:pt>
                <c:pt idx="124">
                  <c:v>12.07.2020</c:v>
                </c:pt>
                <c:pt idx="125">
                  <c:v>13.07.2020</c:v>
                </c:pt>
                <c:pt idx="126">
                  <c:v>14.07.2020</c:v>
                </c:pt>
                <c:pt idx="127">
                  <c:v>15.07.2020</c:v>
                </c:pt>
                <c:pt idx="128">
                  <c:v>16.07.2020</c:v>
                </c:pt>
                <c:pt idx="129">
                  <c:v>17.07.2020</c:v>
                </c:pt>
                <c:pt idx="130">
                  <c:v>18.07.2020</c:v>
                </c:pt>
                <c:pt idx="131">
                  <c:v>19.07.2020</c:v>
                </c:pt>
                <c:pt idx="132">
                  <c:v>20.07.2020</c:v>
                </c:pt>
                <c:pt idx="133">
                  <c:v>21.07.2020</c:v>
                </c:pt>
                <c:pt idx="134">
                  <c:v>22.07.2020</c:v>
                </c:pt>
                <c:pt idx="135">
                  <c:v>23.07.2020</c:v>
                </c:pt>
                <c:pt idx="136">
                  <c:v>24.07.2020</c:v>
                </c:pt>
                <c:pt idx="137">
                  <c:v>25.07.2020</c:v>
                </c:pt>
                <c:pt idx="138">
                  <c:v>26.07.2020</c:v>
                </c:pt>
                <c:pt idx="139">
                  <c:v>27.07.2020</c:v>
                </c:pt>
                <c:pt idx="140">
                  <c:v>28.07.2020</c:v>
                </c:pt>
                <c:pt idx="141">
                  <c:v>29.07.2020</c:v>
                </c:pt>
                <c:pt idx="142">
                  <c:v>30.07.2020</c:v>
                </c:pt>
                <c:pt idx="143">
                  <c:v>31.07.2020</c:v>
                </c:pt>
                <c:pt idx="144">
                  <c:v>01.08.2020</c:v>
                </c:pt>
                <c:pt idx="145">
                  <c:v>02.08.2020</c:v>
                </c:pt>
                <c:pt idx="146">
                  <c:v>03.08.2020</c:v>
                </c:pt>
                <c:pt idx="147">
                  <c:v>04.08.2020</c:v>
                </c:pt>
                <c:pt idx="148">
                  <c:v>05.08.2020</c:v>
                </c:pt>
                <c:pt idx="149">
                  <c:v>06.08.2020</c:v>
                </c:pt>
                <c:pt idx="150">
                  <c:v>07.08.2020</c:v>
                </c:pt>
                <c:pt idx="151">
                  <c:v>08.08.2020</c:v>
                </c:pt>
                <c:pt idx="152">
                  <c:v>09.08.2020</c:v>
                </c:pt>
                <c:pt idx="153">
                  <c:v>10.08.2020</c:v>
                </c:pt>
                <c:pt idx="154">
                  <c:v>11.08.2020</c:v>
                </c:pt>
                <c:pt idx="155">
                  <c:v>12.08.2020</c:v>
                </c:pt>
                <c:pt idx="156">
                  <c:v>13.08.2020</c:v>
                </c:pt>
                <c:pt idx="157">
                  <c:v>14.08.2020</c:v>
                </c:pt>
                <c:pt idx="158">
                  <c:v>15.08.2020</c:v>
                </c:pt>
                <c:pt idx="159">
                  <c:v>16.08.2020</c:v>
                </c:pt>
                <c:pt idx="160">
                  <c:v>17.08.2020</c:v>
                </c:pt>
                <c:pt idx="161">
                  <c:v>18.08.2020</c:v>
                </c:pt>
                <c:pt idx="162">
                  <c:v>19.08.2020</c:v>
                </c:pt>
                <c:pt idx="163">
                  <c:v>20.08.2020</c:v>
                </c:pt>
                <c:pt idx="164">
                  <c:v>21.08.2020</c:v>
                </c:pt>
                <c:pt idx="165">
                  <c:v>22.08.2020</c:v>
                </c:pt>
                <c:pt idx="166">
                  <c:v>23.08.2020</c:v>
                </c:pt>
                <c:pt idx="167">
                  <c:v>24.08.2020</c:v>
                </c:pt>
                <c:pt idx="168">
                  <c:v>25.08.2020</c:v>
                </c:pt>
                <c:pt idx="169">
                  <c:v>26.08.2020</c:v>
                </c:pt>
                <c:pt idx="170">
                  <c:v>27.08.2020</c:v>
                </c:pt>
                <c:pt idx="171">
                  <c:v>28.08.2020</c:v>
                </c:pt>
                <c:pt idx="172">
                  <c:v>29.08.2020</c:v>
                </c:pt>
                <c:pt idx="173">
                  <c:v>30.08.2020</c:v>
                </c:pt>
                <c:pt idx="174">
                  <c:v>31.08.2020</c:v>
                </c:pt>
                <c:pt idx="175">
                  <c:v>01.09.2020</c:v>
                </c:pt>
                <c:pt idx="176">
                  <c:v>02.09.2020</c:v>
                </c:pt>
                <c:pt idx="177">
                  <c:v>03.09.2020</c:v>
                </c:pt>
                <c:pt idx="178">
                  <c:v>04.09.2020</c:v>
                </c:pt>
                <c:pt idx="179">
                  <c:v>05.09.2020</c:v>
                </c:pt>
                <c:pt idx="180">
                  <c:v>06.09.2020</c:v>
                </c:pt>
                <c:pt idx="181">
                  <c:v>07.09.2020</c:v>
                </c:pt>
                <c:pt idx="182">
                  <c:v>08.09.2020</c:v>
                </c:pt>
                <c:pt idx="183">
                  <c:v>09.09.2020</c:v>
                </c:pt>
                <c:pt idx="184">
                  <c:v>10.09.2020</c:v>
                </c:pt>
                <c:pt idx="185">
                  <c:v>11.09.2020</c:v>
                </c:pt>
                <c:pt idx="186">
                  <c:v>12.09.2020</c:v>
                </c:pt>
                <c:pt idx="187">
                  <c:v>13/09/2020</c:v>
                </c:pt>
                <c:pt idx="188">
                  <c:v>14/09/2020</c:v>
                </c:pt>
                <c:pt idx="189">
                  <c:v>15/09/2020</c:v>
                </c:pt>
                <c:pt idx="190">
                  <c:v>16/09/2020</c:v>
                </c:pt>
                <c:pt idx="191">
                  <c:v>17/09/2020</c:v>
                </c:pt>
                <c:pt idx="192">
                  <c:v>18/09/2020</c:v>
                </c:pt>
                <c:pt idx="193">
                  <c:v>19/09/2020</c:v>
                </c:pt>
                <c:pt idx="194">
                  <c:v>20/09/2020</c:v>
                </c:pt>
                <c:pt idx="195">
                  <c:v>21/09/2020</c:v>
                </c:pt>
                <c:pt idx="196">
                  <c:v>22/09/2020</c:v>
                </c:pt>
                <c:pt idx="197">
                  <c:v>23/09/2020</c:v>
                </c:pt>
                <c:pt idx="198">
                  <c:v>24/09/2020</c:v>
                </c:pt>
                <c:pt idx="199">
                  <c:v>25/09/2020</c:v>
                </c:pt>
                <c:pt idx="200">
                  <c:v>26/09/2020</c:v>
                </c:pt>
                <c:pt idx="201">
                  <c:v>27/09/2020</c:v>
                </c:pt>
                <c:pt idx="202">
                  <c:v>28/09/2020</c:v>
                </c:pt>
                <c:pt idx="203">
                  <c:v>29/09/2020</c:v>
                </c:pt>
                <c:pt idx="204">
                  <c:v>30/09/2020</c:v>
                </c:pt>
                <c:pt idx="205">
                  <c:v>01.10.2020</c:v>
                </c:pt>
                <c:pt idx="206">
                  <c:v>02.10.2020</c:v>
                </c:pt>
                <c:pt idx="207">
                  <c:v>03.10.2020</c:v>
                </c:pt>
                <c:pt idx="208">
                  <c:v>04.10.2020</c:v>
                </c:pt>
                <c:pt idx="209">
                  <c:v>05.10.2020</c:v>
                </c:pt>
                <c:pt idx="210">
                  <c:v>06.10.2020</c:v>
                </c:pt>
                <c:pt idx="211">
                  <c:v>07.10.2020</c:v>
                </c:pt>
                <c:pt idx="212">
                  <c:v>08.10.2020</c:v>
                </c:pt>
                <c:pt idx="213">
                  <c:v>09.10.2020</c:v>
                </c:pt>
                <c:pt idx="214">
                  <c:v>10.10.2020</c:v>
                </c:pt>
                <c:pt idx="215">
                  <c:v>10.11.2020</c:v>
                </c:pt>
                <c:pt idx="216">
                  <c:v>10.12.2020</c:v>
                </c:pt>
                <c:pt idx="217">
                  <c:v>13/10/2020</c:v>
                </c:pt>
                <c:pt idx="218">
                  <c:v>14/10/2020</c:v>
                </c:pt>
                <c:pt idx="219">
                  <c:v>15/10/2020</c:v>
                </c:pt>
                <c:pt idx="220">
                  <c:v>16/10/2020</c:v>
                </c:pt>
                <c:pt idx="221">
                  <c:v>17/10/2020</c:v>
                </c:pt>
                <c:pt idx="222">
                  <c:v>18/10/2020</c:v>
                </c:pt>
                <c:pt idx="223">
                  <c:v>19/10/2020</c:v>
                </c:pt>
                <c:pt idx="224">
                  <c:v>20/10/2020</c:v>
                </c:pt>
                <c:pt idx="225">
                  <c:v>21/10/2020</c:v>
                </c:pt>
                <c:pt idx="226">
                  <c:v>22/10/2020</c:v>
                </c:pt>
                <c:pt idx="227">
                  <c:v>23/10/2020</c:v>
                </c:pt>
                <c:pt idx="228">
                  <c:v>24/10/2020</c:v>
                </c:pt>
                <c:pt idx="229">
                  <c:v>25/10/2020</c:v>
                </c:pt>
                <c:pt idx="230">
                  <c:v>26/10/2020</c:v>
                </c:pt>
                <c:pt idx="231">
                  <c:v>27/10/2020</c:v>
                </c:pt>
                <c:pt idx="232">
                  <c:v>28/10/2020</c:v>
                </c:pt>
                <c:pt idx="233">
                  <c:v>29/10/2020</c:v>
                </c:pt>
                <c:pt idx="234">
                  <c:v>30/10/2020</c:v>
                </c:pt>
                <c:pt idx="235">
                  <c:v>31/10/2020</c:v>
                </c:pt>
                <c:pt idx="236">
                  <c:v>01.11.2020</c:v>
                </c:pt>
                <c:pt idx="237">
                  <c:v>02.11.2020</c:v>
                </c:pt>
                <c:pt idx="238">
                  <c:v>11.03.2020</c:v>
                </c:pt>
                <c:pt idx="239">
                  <c:v>11.04.2020</c:v>
                </c:pt>
                <c:pt idx="240">
                  <c:v>11.05.2020</c:v>
                </c:pt>
                <c:pt idx="241">
                  <c:v>11.06.2020</c:v>
                </c:pt>
                <c:pt idx="242">
                  <c:v>11.07.2020</c:v>
                </c:pt>
                <c:pt idx="243">
                  <c:v>11.08.2020</c:v>
                </c:pt>
                <c:pt idx="244">
                  <c:v>11.09.2020</c:v>
                </c:pt>
                <c:pt idx="245">
                  <c:v>11.10.2020</c:v>
                </c:pt>
                <c:pt idx="246">
                  <c:v>11.11.2020</c:v>
                </c:pt>
                <c:pt idx="247">
                  <c:v>11.12.2020</c:v>
                </c:pt>
                <c:pt idx="248">
                  <c:v>13.11.2020</c:v>
                </c:pt>
                <c:pt idx="249">
                  <c:v>14/11/2020</c:v>
                </c:pt>
                <c:pt idx="250">
                  <c:v>15/11/2020</c:v>
                </c:pt>
                <c:pt idx="251">
                  <c:v>16/11/2020</c:v>
                </c:pt>
                <c:pt idx="252">
                  <c:v>17/11/2020</c:v>
                </c:pt>
                <c:pt idx="253">
                  <c:v>18/11/2020</c:v>
                </c:pt>
                <c:pt idx="254">
                  <c:v>19/11/2020</c:v>
                </c:pt>
                <c:pt idx="255">
                  <c:v>20/11/2020</c:v>
                </c:pt>
                <c:pt idx="256">
                  <c:v>21/11/2020</c:v>
                </c:pt>
                <c:pt idx="257">
                  <c:v>22/11/2020</c:v>
                </c:pt>
                <c:pt idx="258">
                  <c:v>23/11/2020</c:v>
                </c:pt>
                <c:pt idx="259">
                  <c:v>24.11.2020</c:v>
                </c:pt>
                <c:pt idx="260">
                  <c:v>25.11.2020</c:v>
                </c:pt>
                <c:pt idx="261">
                  <c:v>26.11.2020</c:v>
                </c:pt>
                <c:pt idx="262">
                  <c:v>27.11.2020</c:v>
                </c:pt>
                <c:pt idx="263">
                  <c:v>28.11.2020</c:v>
                </c:pt>
                <c:pt idx="264">
                  <c:v>29.11.2020</c:v>
                </c:pt>
                <c:pt idx="265">
                  <c:v>30.11.2020</c:v>
                </c:pt>
                <c:pt idx="266">
                  <c:v>01.12.2020</c:v>
                </c:pt>
                <c:pt idx="267">
                  <c:v>02.12.2020</c:v>
                </c:pt>
                <c:pt idx="268">
                  <c:v>12.03.2020</c:v>
                </c:pt>
                <c:pt idx="269">
                  <c:v>12.04.2020</c:v>
                </c:pt>
                <c:pt idx="270">
                  <c:v>12.05.2020</c:v>
                </c:pt>
                <c:pt idx="271">
                  <c:v>12.06.2020</c:v>
                </c:pt>
                <c:pt idx="272">
                  <c:v>12.07.2020</c:v>
                </c:pt>
                <c:pt idx="273">
                  <c:v>12.08.2020</c:v>
                </c:pt>
                <c:pt idx="274">
                  <c:v>12.09.2020</c:v>
                </c:pt>
                <c:pt idx="275">
                  <c:v>12.10.2020</c:v>
                </c:pt>
                <c:pt idx="276">
                  <c:v>12.11.2020</c:v>
                </c:pt>
                <c:pt idx="277">
                  <c:v>12.12.2020</c:v>
                </c:pt>
                <c:pt idx="278">
                  <c:v>13/12/2020</c:v>
                </c:pt>
                <c:pt idx="279">
                  <c:v>14/12/2020</c:v>
                </c:pt>
                <c:pt idx="280">
                  <c:v>15/12/2020</c:v>
                </c:pt>
                <c:pt idx="281">
                  <c:v>16/12/2020</c:v>
                </c:pt>
                <c:pt idx="282">
                  <c:v>17/12/2020</c:v>
                </c:pt>
                <c:pt idx="283">
                  <c:v>18/12/2020</c:v>
                </c:pt>
                <c:pt idx="284">
                  <c:v>19/12/2020</c:v>
                </c:pt>
                <c:pt idx="285">
                  <c:v>20/12/2020</c:v>
                </c:pt>
                <c:pt idx="286">
                  <c:v>21/12/2020</c:v>
                </c:pt>
                <c:pt idx="287">
                  <c:v>22/12/2020</c:v>
                </c:pt>
                <c:pt idx="288">
                  <c:v>23/12/2020</c:v>
                </c:pt>
                <c:pt idx="289">
                  <c:v>24/12/2020</c:v>
                </c:pt>
                <c:pt idx="290">
                  <c:v>25/12/2020</c:v>
                </c:pt>
                <c:pt idx="291">
                  <c:v>26/12/2020</c:v>
                </c:pt>
                <c:pt idx="292">
                  <c:v>27/12/2020</c:v>
                </c:pt>
                <c:pt idx="293">
                  <c:v>28/12/2020</c:v>
                </c:pt>
                <c:pt idx="294">
                  <c:v>29/12/2020</c:v>
                </c:pt>
                <c:pt idx="295">
                  <c:v>30/12/2020</c:v>
                </c:pt>
                <c:pt idx="296">
                  <c:v>31/12/2020</c:v>
                </c:pt>
                <c:pt idx="297">
                  <c:v>01.01.2021</c:v>
                </c:pt>
                <c:pt idx="298">
                  <c:v>02.01.2021</c:v>
                </c:pt>
                <c:pt idx="299">
                  <c:v>03.01.2021</c:v>
                </c:pt>
                <c:pt idx="300">
                  <c:v>04.01.2021</c:v>
                </c:pt>
                <c:pt idx="301">
                  <c:v>05.01.2021</c:v>
                </c:pt>
                <c:pt idx="302">
                  <c:v>06.01.2021</c:v>
                </c:pt>
                <c:pt idx="303">
                  <c:v>07.01.2021</c:v>
                </c:pt>
                <c:pt idx="304">
                  <c:v>08.01.2021</c:v>
                </c:pt>
                <c:pt idx="305">
                  <c:v>09.01.2021</c:v>
                </c:pt>
                <c:pt idx="306">
                  <c:v>10.01.2021</c:v>
                </c:pt>
                <c:pt idx="307">
                  <c:v>11.01.2021</c:v>
                </c:pt>
                <c:pt idx="308">
                  <c:v>12.01.2021</c:v>
                </c:pt>
                <c:pt idx="309">
                  <c:v>13.01.2021</c:v>
                </c:pt>
                <c:pt idx="310">
                  <c:v>14.01.2021</c:v>
                </c:pt>
                <c:pt idx="311">
                  <c:v>15.01.2021</c:v>
                </c:pt>
                <c:pt idx="312">
                  <c:v>16.01.2021</c:v>
                </c:pt>
                <c:pt idx="313">
                  <c:v>17.01.2021</c:v>
                </c:pt>
                <c:pt idx="314">
                  <c:v>18.01.2021</c:v>
                </c:pt>
                <c:pt idx="315">
                  <c:v>19.01.2021</c:v>
                </c:pt>
                <c:pt idx="316">
                  <c:v>20.01.2021</c:v>
                </c:pt>
                <c:pt idx="317">
                  <c:v>21.01.2021</c:v>
                </c:pt>
                <c:pt idx="318">
                  <c:v>22.01.2021</c:v>
                </c:pt>
                <c:pt idx="319">
                  <c:v>23.01.2021</c:v>
                </c:pt>
                <c:pt idx="320">
                  <c:v>24.01.2021</c:v>
                </c:pt>
                <c:pt idx="321">
                  <c:v>25.01.2021</c:v>
                </c:pt>
                <c:pt idx="322">
                  <c:v>26.01.2021</c:v>
                </c:pt>
                <c:pt idx="323">
                  <c:v>27.01.2021</c:v>
                </c:pt>
                <c:pt idx="324">
                  <c:v>28.01.2021</c:v>
                </c:pt>
                <c:pt idx="325">
                  <c:v>29.01.2021</c:v>
                </c:pt>
                <c:pt idx="326">
                  <c:v>30.01.2021</c:v>
                </c:pt>
                <c:pt idx="327">
                  <c:v>31.01.2021</c:v>
                </c:pt>
                <c:pt idx="328">
                  <c:v>01.02.2021</c:v>
                </c:pt>
                <c:pt idx="329">
                  <c:v>02.02.2021</c:v>
                </c:pt>
                <c:pt idx="330">
                  <c:v>03.02.2021</c:v>
                </c:pt>
                <c:pt idx="331">
                  <c:v>04.02.2021</c:v>
                </c:pt>
                <c:pt idx="332">
                  <c:v>05.02.2021</c:v>
                </c:pt>
                <c:pt idx="333">
                  <c:v>06.02.2021</c:v>
                </c:pt>
                <c:pt idx="334">
                  <c:v>07.02.2021</c:v>
                </c:pt>
                <c:pt idx="335">
                  <c:v>08.02.2021</c:v>
                </c:pt>
                <c:pt idx="336">
                  <c:v>09.02.2021</c:v>
                </c:pt>
                <c:pt idx="337">
                  <c:v>10.02.2021</c:v>
                </c:pt>
                <c:pt idx="338">
                  <c:v>11.02.2021</c:v>
                </c:pt>
                <c:pt idx="339">
                  <c:v>12.02.2021</c:v>
                </c:pt>
                <c:pt idx="340">
                  <c:v>13.02.2021</c:v>
                </c:pt>
                <c:pt idx="341">
                  <c:v>14.02.2021</c:v>
                </c:pt>
                <c:pt idx="342">
                  <c:v>15.02.2021</c:v>
                </c:pt>
                <c:pt idx="343">
                  <c:v>16.02.2021</c:v>
                </c:pt>
                <c:pt idx="344">
                  <c:v>17.02.2021</c:v>
                </c:pt>
                <c:pt idx="345">
                  <c:v>18.02.2021</c:v>
                </c:pt>
                <c:pt idx="346">
                  <c:v>19.02.2021</c:v>
                </c:pt>
                <c:pt idx="347">
                  <c:v>20.02.2021</c:v>
                </c:pt>
                <c:pt idx="348">
                  <c:v>21.02.2021</c:v>
                </c:pt>
                <c:pt idx="349">
                  <c:v>22.02.2021</c:v>
                </c:pt>
                <c:pt idx="350">
                  <c:v>23.02.2021</c:v>
                </c:pt>
                <c:pt idx="351">
                  <c:v>24.02.2021</c:v>
                </c:pt>
                <c:pt idx="352">
                  <c:v>25.02.2021</c:v>
                </c:pt>
                <c:pt idx="353">
                  <c:v>26.02.2021</c:v>
                </c:pt>
                <c:pt idx="354">
                  <c:v>27.02.2021</c:v>
                </c:pt>
                <c:pt idx="355">
                  <c:v>28.02.2021</c:v>
                </c:pt>
                <c:pt idx="356">
                  <c:v>01.03.2021</c:v>
                </c:pt>
                <c:pt idx="357">
                  <c:v>02.03.2021</c:v>
                </c:pt>
                <c:pt idx="358">
                  <c:v>03.03.2021</c:v>
                </c:pt>
                <c:pt idx="359">
                  <c:v>04.03.2021</c:v>
                </c:pt>
                <c:pt idx="360">
                  <c:v>05.03.2021</c:v>
                </c:pt>
                <c:pt idx="361">
                  <c:v>06.03.2021</c:v>
                </c:pt>
                <c:pt idx="362">
                  <c:v>07.03.2021</c:v>
                </c:pt>
                <c:pt idx="363">
                  <c:v>08.03.2021</c:v>
                </c:pt>
                <c:pt idx="364">
                  <c:v>09.03.2021</c:v>
                </c:pt>
                <c:pt idx="365">
                  <c:v>10.03.2021</c:v>
                </c:pt>
                <c:pt idx="366">
                  <c:v>11.03.2021</c:v>
                </c:pt>
                <c:pt idx="367">
                  <c:v>12.03.2021</c:v>
                </c:pt>
                <c:pt idx="368">
                  <c:v>13.03.2021</c:v>
                </c:pt>
                <c:pt idx="369">
                  <c:v>14.03.2021</c:v>
                </c:pt>
                <c:pt idx="370">
                  <c:v>15.03.2021</c:v>
                </c:pt>
                <c:pt idx="371">
                  <c:v>16.03.2021</c:v>
                </c:pt>
                <c:pt idx="372">
                  <c:v>17.03.2021</c:v>
                </c:pt>
                <c:pt idx="373">
                  <c:v>18.03.2021</c:v>
                </c:pt>
                <c:pt idx="374">
                  <c:v>19.03.2021</c:v>
                </c:pt>
                <c:pt idx="375">
                  <c:v>20.03.2021</c:v>
                </c:pt>
                <c:pt idx="376">
                  <c:v>21.03.2021</c:v>
                </c:pt>
                <c:pt idx="377">
                  <c:v>22.03.2021</c:v>
                </c:pt>
                <c:pt idx="378">
                  <c:v>23.03.2021</c:v>
                </c:pt>
                <c:pt idx="379">
                  <c:v>24.03.2021</c:v>
                </c:pt>
                <c:pt idx="380">
                  <c:v>25.03.2021</c:v>
                </c:pt>
                <c:pt idx="381">
                  <c:v>26.03.2021</c:v>
                </c:pt>
                <c:pt idx="382">
                  <c:v>27.03.2021</c:v>
                </c:pt>
                <c:pt idx="383">
                  <c:v>28.03.2021</c:v>
                </c:pt>
                <c:pt idx="384">
                  <c:v>29.03.2021</c:v>
                </c:pt>
                <c:pt idx="385">
                  <c:v>30.03.2021</c:v>
                </c:pt>
                <c:pt idx="386">
                  <c:v>31.03.2021</c:v>
                </c:pt>
                <c:pt idx="387">
                  <c:v>01.04.2021</c:v>
                </c:pt>
                <c:pt idx="388">
                  <c:v>02.04.2021</c:v>
                </c:pt>
                <c:pt idx="389">
                  <c:v>03.04.2021</c:v>
                </c:pt>
                <c:pt idx="390">
                  <c:v>04.04.2021</c:v>
                </c:pt>
                <c:pt idx="391">
                  <c:v>05.04.2021</c:v>
                </c:pt>
                <c:pt idx="392">
                  <c:v>06.04.2021</c:v>
                </c:pt>
                <c:pt idx="393">
                  <c:v>07.04.2021</c:v>
                </c:pt>
                <c:pt idx="394">
                  <c:v>08.04.2021</c:v>
                </c:pt>
                <c:pt idx="395">
                  <c:v>09.04.2021</c:v>
                </c:pt>
                <c:pt idx="396">
                  <c:v>10.04.2021</c:v>
                </c:pt>
                <c:pt idx="397">
                  <c:v>11.04.2021</c:v>
                </c:pt>
                <c:pt idx="398">
                  <c:v>12.04.2021</c:v>
                </c:pt>
                <c:pt idx="399">
                  <c:v>13.04.2021</c:v>
                </c:pt>
                <c:pt idx="400">
                  <c:v>14.04.2021</c:v>
                </c:pt>
                <c:pt idx="401">
                  <c:v>15.04.2021</c:v>
                </c:pt>
                <c:pt idx="402">
                  <c:v>16.04.2021</c:v>
                </c:pt>
                <c:pt idx="403">
                  <c:v>17.04.2021</c:v>
                </c:pt>
                <c:pt idx="404">
                  <c:v>18.04.2021</c:v>
                </c:pt>
                <c:pt idx="405">
                  <c:v>19.04.2021</c:v>
                </c:pt>
                <c:pt idx="406">
                  <c:v>20.04.2021</c:v>
                </c:pt>
                <c:pt idx="407">
                  <c:v>21.04.2021</c:v>
                </c:pt>
                <c:pt idx="408">
                  <c:v>22.04.2021</c:v>
                </c:pt>
                <c:pt idx="409">
                  <c:v>23.04.2021</c:v>
                </c:pt>
                <c:pt idx="410">
                  <c:v>24.04.2021</c:v>
                </c:pt>
                <c:pt idx="411">
                  <c:v>25.04.2021</c:v>
                </c:pt>
                <c:pt idx="412">
                  <c:v>26.04.2021</c:v>
                </c:pt>
                <c:pt idx="413">
                  <c:v>27.04.2021</c:v>
                </c:pt>
                <c:pt idx="414">
                  <c:v>28.04.2021</c:v>
                </c:pt>
                <c:pt idx="415">
                  <c:v>29.04.2021</c:v>
                </c:pt>
                <c:pt idx="416">
                  <c:v>30.04.2021</c:v>
                </c:pt>
                <c:pt idx="417">
                  <c:v>01.05.2021</c:v>
                </c:pt>
                <c:pt idx="418">
                  <c:v>02.05.2021</c:v>
                </c:pt>
                <c:pt idx="419">
                  <c:v>03.05.2021</c:v>
                </c:pt>
                <c:pt idx="420">
                  <c:v>04.05.2021</c:v>
                </c:pt>
                <c:pt idx="421">
                  <c:v>05.05.2021</c:v>
                </c:pt>
                <c:pt idx="422">
                  <c:v>06.05.2021</c:v>
                </c:pt>
                <c:pt idx="423">
                  <c:v>07.05.2021</c:v>
                </c:pt>
              </c:strCache>
            </c:strRef>
          </c:cat>
          <c:val>
            <c:numRef>
              <c:f>Лист1!$B$3:$B$426</c:f>
              <c:numCache>
                <c:formatCode>General</c:formatCode>
                <c:ptCount val="424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4</c:v>
                </c:pt>
                <c:pt idx="5">
                  <c:v>11</c:v>
                </c:pt>
                <c:pt idx="6">
                  <c:v>6</c:v>
                </c:pt>
                <c:pt idx="7">
                  <c:v>1</c:v>
                </c:pt>
                <c:pt idx="8">
                  <c:v>6</c:v>
                </c:pt>
                <c:pt idx="9">
                  <c:v>13</c:v>
                </c:pt>
                <c:pt idx="10">
                  <c:v>17</c:v>
                </c:pt>
                <c:pt idx="11">
                  <c:v>14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24</c:v>
                </c:pt>
                <c:pt idx="16">
                  <c:v>28</c:v>
                </c:pt>
                <c:pt idx="17">
                  <c:v>22</c:v>
                </c:pt>
                <c:pt idx="18">
                  <c:v>32</c:v>
                </c:pt>
                <c:pt idx="19">
                  <c:v>32</c:v>
                </c:pt>
                <c:pt idx="20">
                  <c:v>35</c:v>
                </c:pt>
                <c:pt idx="21">
                  <c:v>55</c:v>
                </c:pt>
                <c:pt idx="22">
                  <c:v>70</c:v>
                </c:pt>
                <c:pt idx="23">
                  <c:v>82</c:v>
                </c:pt>
                <c:pt idx="24">
                  <c:v>86</c:v>
                </c:pt>
                <c:pt idx="25">
                  <c:v>161</c:v>
                </c:pt>
                <c:pt idx="26">
                  <c:v>112</c:v>
                </c:pt>
                <c:pt idx="27">
                  <c:v>101</c:v>
                </c:pt>
                <c:pt idx="28">
                  <c:v>91</c:v>
                </c:pt>
                <c:pt idx="29">
                  <c:v>118</c:v>
                </c:pt>
                <c:pt idx="30">
                  <c:v>115</c:v>
                </c:pt>
                <c:pt idx="31">
                  <c:v>149</c:v>
                </c:pt>
                <c:pt idx="32">
                  <c:v>122</c:v>
                </c:pt>
                <c:pt idx="33">
                  <c:v>102</c:v>
                </c:pt>
                <c:pt idx="34">
                  <c:v>50</c:v>
                </c:pt>
                <c:pt idx="35">
                  <c:v>171</c:v>
                </c:pt>
                <c:pt idx="36">
                  <c:v>115</c:v>
                </c:pt>
                <c:pt idx="37">
                  <c:v>105</c:v>
                </c:pt>
                <c:pt idx="38">
                  <c:v>110</c:v>
                </c:pt>
                <c:pt idx="39">
                  <c:v>114</c:v>
                </c:pt>
                <c:pt idx="40">
                  <c:v>145</c:v>
                </c:pt>
                <c:pt idx="41">
                  <c:v>76</c:v>
                </c:pt>
                <c:pt idx="42">
                  <c:v>66</c:v>
                </c:pt>
                <c:pt idx="43">
                  <c:v>164</c:v>
                </c:pt>
                <c:pt idx="44">
                  <c:v>148</c:v>
                </c:pt>
                <c:pt idx="45">
                  <c:v>184</c:v>
                </c:pt>
                <c:pt idx="46">
                  <c:v>194</c:v>
                </c:pt>
                <c:pt idx="47">
                  <c:v>104</c:v>
                </c:pt>
                <c:pt idx="48">
                  <c:v>73</c:v>
                </c:pt>
                <c:pt idx="49">
                  <c:v>157</c:v>
                </c:pt>
                <c:pt idx="50">
                  <c:v>133</c:v>
                </c:pt>
                <c:pt idx="51">
                  <c:v>126</c:v>
                </c:pt>
                <c:pt idx="52">
                  <c:v>83</c:v>
                </c:pt>
                <c:pt idx="53">
                  <c:v>72</c:v>
                </c:pt>
                <c:pt idx="54">
                  <c:v>69</c:v>
                </c:pt>
                <c:pt idx="55">
                  <c:v>127</c:v>
                </c:pt>
                <c:pt idx="56">
                  <c:v>115</c:v>
                </c:pt>
                <c:pt idx="57">
                  <c:v>113</c:v>
                </c:pt>
                <c:pt idx="58">
                  <c:v>129</c:v>
                </c:pt>
                <c:pt idx="59">
                  <c:v>123</c:v>
                </c:pt>
                <c:pt idx="60">
                  <c:v>139</c:v>
                </c:pt>
                <c:pt idx="61">
                  <c:v>60</c:v>
                </c:pt>
                <c:pt idx="62">
                  <c:v>68</c:v>
                </c:pt>
                <c:pt idx="63">
                  <c:v>159</c:v>
                </c:pt>
                <c:pt idx="64">
                  <c:v>252</c:v>
                </c:pt>
                <c:pt idx="65">
                  <c:v>147</c:v>
                </c:pt>
                <c:pt idx="66">
                  <c:v>192</c:v>
                </c:pt>
                <c:pt idx="67">
                  <c:v>189</c:v>
                </c:pt>
                <c:pt idx="68">
                  <c:v>126</c:v>
                </c:pt>
                <c:pt idx="69">
                  <c:v>78</c:v>
                </c:pt>
                <c:pt idx="70">
                  <c:v>202</c:v>
                </c:pt>
                <c:pt idx="71">
                  <c:v>213</c:v>
                </c:pt>
                <c:pt idx="72">
                  <c:v>151</c:v>
                </c:pt>
                <c:pt idx="73">
                  <c:v>143</c:v>
                </c:pt>
                <c:pt idx="74">
                  <c:v>147</c:v>
                </c:pt>
                <c:pt idx="75">
                  <c:v>99</c:v>
                </c:pt>
                <c:pt idx="76">
                  <c:v>54</c:v>
                </c:pt>
                <c:pt idx="77">
                  <c:v>158</c:v>
                </c:pt>
                <c:pt idx="78">
                  <c:v>232</c:v>
                </c:pt>
                <c:pt idx="79">
                  <c:v>188</c:v>
                </c:pt>
                <c:pt idx="80">
                  <c:v>171</c:v>
                </c:pt>
                <c:pt idx="81">
                  <c:v>202</c:v>
                </c:pt>
                <c:pt idx="82">
                  <c:v>153</c:v>
                </c:pt>
                <c:pt idx="83">
                  <c:v>109</c:v>
                </c:pt>
                <c:pt idx="84">
                  <c:v>188</c:v>
                </c:pt>
                <c:pt idx="85">
                  <c:v>247</c:v>
                </c:pt>
                <c:pt idx="86">
                  <c:v>223</c:v>
                </c:pt>
                <c:pt idx="87">
                  <c:v>229</c:v>
                </c:pt>
                <c:pt idx="88">
                  <c:v>264</c:v>
                </c:pt>
                <c:pt idx="89">
                  <c:v>189</c:v>
                </c:pt>
                <c:pt idx="90">
                  <c:v>107</c:v>
                </c:pt>
                <c:pt idx="91">
                  <c:v>218</c:v>
                </c:pt>
                <c:pt idx="92">
                  <c:v>296</c:v>
                </c:pt>
                <c:pt idx="93">
                  <c:v>406</c:v>
                </c:pt>
                <c:pt idx="94">
                  <c:v>366</c:v>
                </c:pt>
                <c:pt idx="95">
                  <c:v>366</c:v>
                </c:pt>
                <c:pt idx="96">
                  <c:v>281</c:v>
                </c:pt>
                <c:pt idx="97">
                  <c:v>139</c:v>
                </c:pt>
                <c:pt idx="98">
                  <c:v>375</c:v>
                </c:pt>
                <c:pt idx="99">
                  <c:v>478</c:v>
                </c:pt>
                <c:pt idx="100">
                  <c:v>374</c:v>
                </c:pt>
                <c:pt idx="101">
                  <c:v>450</c:v>
                </c:pt>
                <c:pt idx="102">
                  <c:v>397</c:v>
                </c:pt>
                <c:pt idx="103">
                  <c:v>247</c:v>
                </c:pt>
                <c:pt idx="104">
                  <c:v>163</c:v>
                </c:pt>
                <c:pt idx="105">
                  <c:v>351</c:v>
                </c:pt>
                <c:pt idx="106">
                  <c:v>364</c:v>
                </c:pt>
                <c:pt idx="107">
                  <c:v>375</c:v>
                </c:pt>
                <c:pt idx="108">
                  <c:v>323</c:v>
                </c:pt>
                <c:pt idx="109">
                  <c:v>304</c:v>
                </c:pt>
                <c:pt idx="110">
                  <c:v>170</c:v>
                </c:pt>
                <c:pt idx="111">
                  <c:v>107</c:v>
                </c:pt>
                <c:pt idx="112">
                  <c:v>256</c:v>
                </c:pt>
                <c:pt idx="113">
                  <c:v>285</c:v>
                </c:pt>
                <c:pt idx="114">
                  <c:v>252</c:v>
                </c:pt>
                <c:pt idx="115">
                  <c:v>295</c:v>
                </c:pt>
                <c:pt idx="116">
                  <c:v>227</c:v>
                </c:pt>
                <c:pt idx="117">
                  <c:v>142</c:v>
                </c:pt>
                <c:pt idx="118">
                  <c:v>92</c:v>
                </c:pt>
                <c:pt idx="119">
                  <c:v>235</c:v>
                </c:pt>
                <c:pt idx="120">
                  <c:v>330</c:v>
                </c:pt>
                <c:pt idx="121">
                  <c:v>195</c:v>
                </c:pt>
                <c:pt idx="122">
                  <c:v>258</c:v>
                </c:pt>
                <c:pt idx="123">
                  <c:v>284</c:v>
                </c:pt>
                <c:pt idx="124">
                  <c:v>174</c:v>
                </c:pt>
                <c:pt idx="125">
                  <c:v>57</c:v>
                </c:pt>
                <c:pt idx="126">
                  <c:v>269</c:v>
                </c:pt>
                <c:pt idx="127">
                  <c:v>332</c:v>
                </c:pt>
                <c:pt idx="128">
                  <c:v>224</c:v>
                </c:pt>
                <c:pt idx="129">
                  <c:v>230</c:v>
                </c:pt>
                <c:pt idx="130">
                  <c:v>300</c:v>
                </c:pt>
                <c:pt idx="131">
                  <c:v>186</c:v>
                </c:pt>
                <c:pt idx="132">
                  <c:v>135</c:v>
                </c:pt>
                <c:pt idx="133">
                  <c:v>327</c:v>
                </c:pt>
                <c:pt idx="134">
                  <c:v>356</c:v>
                </c:pt>
                <c:pt idx="135">
                  <c:v>307</c:v>
                </c:pt>
                <c:pt idx="136">
                  <c:v>378</c:v>
                </c:pt>
                <c:pt idx="137">
                  <c:v>345</c:v>
                </c:pt>
                <c:pt idx="138">
                  <c:v>206</c:v>
                </c:pt>
                <c:pt idx="139">
                  <c:v>120</c:v>
                </c:pt>
                <c:pt idx="140">
                  <c:v>367</c:v>
                </c:pt>
                <c:pt idx="141">
                  <c:v>426</c:v>
                </c:pt>
                <c:pt idx="142">
                  <c:v>396</c:v>
                </c:pt>
                <c:pt idx="143">
                  <c:v>390</c:v>
                </c:pt>
                <c:pt idx="144">
                  <c:v>383</c:v>
                </c:pt>
                <c:pt idx="145">
                  <c:v>249</c:v>
                </c:pt>
                <c:pt idx="146">
                  <c:v>120</c:v>
                </c:pt>
                <c:pt idx="147">
                  <c:v>332</c:v>
                </c:pt>
                <c:pt idx="148">
                  <c:v>408</c:v>
                </c:pt>
                <c:pt idx="149">
                  <c:v>406</c:v>
                </c:pt>
                <c:pt idx="150">
                  <c:v>362</c:v>
                </c:pt>
                <c:pt idx="151">
                  <c:v>453</c:v>
                </c:pt>
                <c:pt idx="152">
                  <c:v>217</c:v>
                </c:pt>
                <c:pt idx="153">
                  <c:v>181</c:v>
                </c:pt>
                <c:pt idx="154">
                  <c:v>382</c:v>
                </c:pt>
                <c:pt idx="155">
                  <c:v>474</c:v>
                </c:pt>
                <c:pt idx="156">
                  <c:v>390</c:v>
                </c:pt>
                <c:pt idx="157">
                  <c:v>396</c:v>
                </c:pt>
                <c:pt idx="158">
                  <c:v>422</c:v>
                </c:pt>
                <c:pt idx="159">
                  <c:v>278</c:v>
                </c:pt>
                <c:pt idx="160">
                  <c:v>194</c:v>
                </c:pt>
                <c:pt idx="161">
                  <c:v>412</c:v>
                </c:pt>
                <c:pt idx="162">
                  <c:v>626</c:v>
                </c:pt>
                <c:pt idx="163">
                  <c:v>522</c:v>
                </c:pt>
                <c:pt idx="164">
                  <c:v>547</c:v>
                </c:pt>
                <c:pt idx="165">
                  <c:v>588</c:v>
                </c:pt>
                <c:pt idx="166">
                  <c:v>406</c:v>
                </c:pt>
                <c:pt idx="167">
                  <c:v>350</c:v>
                </c:pt>
                <c:pt idx="168">
                  <c:v>530</c:v>
                </c:pt>
                <c:pt idx="169">
                  <c:v>624</c:v>
                </c:pt>
                <c:pt idx="170">
                  <c:v>564</c:v>
                </c:pt>
                <c:pt idx="171">
                  <c:v>358</c:v>
                </c:pt>
                <c:pt idx="172">
                  <c:v>500</c:v>
                </c:pt>
                <c:pt idx="173">
                  <c:v>296</c:v>
                </c:pt>
                <c:pt idx="174">
                  <c:v>220</c:v>
                </c:pt>
                <c:pt idx="175">
                  <c:v>288</c:v>
                </c:pt>
                <c:pt idx="176">
                  <c:v>532</c:v>
                </c:pt>
                <c:pt idx="177">
                  <c:v>632</c:v>
                </c:pt>
                <c:pt idx="178">
                  <c:v>534</c:v>
                </c:pt>
                <c:pt idx="179">
                  <c:v>567</c:v>
                </c:pt>
                <c:pt idx="180">
                  <c:v>324</c:v>
                </c:pt>
                <c:pt idx="181">
                  <c:v>258</c:v>
                </c:pt>
                <c:pt idx="182">
                  <c:v>501</c:v>
                </c:pt>
                <c:pt idx="183">
                  <c:v>588</c:v>
                </c:pt>
                <c:pt idx="184">
                  <c:v>560</c:v>
                </c:pt>
                <c:pt idx="185">
                  <c:v>479</c:v>
                </c:pt>
                <c:pt idx="186">
                  <c:v>531</c:v>
                </c:pt>
                <c:pt idx="187">
                  <c:v>264</c:v>
                </c:pt>
                <c:pt idx="188">
                  <c:v>229</c:v>
                </c:pt>
                <c:pt idx="189">
                  <c:v>527</c:v>
                </c:pt>
                <c:pt idx="190">
                  <c:v>627</c:v>
                </c:pt>
                <c:pt idx="191">
                  <c:v>622</c:v>
                </c:pt>
                <c:pt idx="192">
                  <c:v>665</c:v>
                </c:pt>
                <c:pt idx="193">
                  <c:v>688</c:v>
                </c:pt>
                <c:pt idx="194">
                  <c:v>260</c:v>
                </c:pt>
                <c:pt idx="195">
                  <c:v>200</c:v>
                </c:pt>
                <c:pt idx="196">
                  <c:v>650</c:v>
                </c:pt>
                <c:pt idx="197">
                  <c:v>786</c:v>
                </c:pt>
                <c:pt idx="198">
                  <c:v>721</c:v>
                </c:pt>
                <c:pt idx="199">
                  <c:v>713</c:v>
                </c:pt>
                <c:pt idx="200">
                  <c:v>868</c:v>
                </c:pt>
                <c:pt idx="201">
                  <c:v>341</c:v>
                </c:pt>
                <c:pt idx="202">
                  <c:v>319</c:v>
                </c:pt>
                <c:pt idx="203">
                  <c:v>835</c:v>
                </c:pt>
                <c:pt idx="204">
                  <c:v>1013</c:v>
                </c:pt>
                <c:pt idx="205">
                  <c:v>1022</c:v>
                </c:pt>
                <c:pt idx="206">
                  <c:v>952</c:v>
                </c:pt>
                <c:pt idx="207">
                  <c:v>872</c:v>
                </c:pt>
                <c:pt idx="208">
                  <c:v>691</c:v>
                </c:pt>
                <c:pt idx="209">
                  <c:v>322</c:v>
                </c:pt>
                <c:pt idx="210">
                  <c:v>831</c:v>
                </c:pt>
                <c:pt idx="211">
                  <c:v>1062</c:v>
                </c:pt>
                <c:pt idx="212">
                  <c:v>1121</c:v>
                </c:pt>
                <c:pt idx="213">
                  <c:v>918</c:v>
                </c:pt>
                <c:pt idx="214">
                  <c:v>929</c:v>
                </c:pt>
                <c:pt idx="215">
                  <c:v>389</c:v>
                </c:pt>
                <c:pt idx="216">
                  <c:v>467</c:v>
                </c:pt>
                <c:pt idx="217">
                  <c:v>657</c:v>
                </c:pt>
                <c:pt idx="218">
                  <c:v>1149</c:v>
                </c:pt>
                <c:pt idx="219">
                  <c:v>652</c:v>
                </c:pt>
                <c:pt idx="220">
                  <c:v>784</c:v>
                </c:pt>
                <c:pt idx="221">
                  <c:v>792</c:v>
                </c:pt>
                <c:pt idx="222">
                  <c:v>398</c:v>
                </c:pt>
                <c:pt idx="223">
                  <c:v>252</c:v>
                </c:pt>
                <c:pt idx="224">
                  <c:v>656</c:v>
                </c:pt>
                <c:pt idx="225">
                  <c:v>833</c:v>
                </c:pt>
                <c:pt idx="226">
                  <c:v>777</c:v>
                </c:pt>
                <c:pt idx="227">
                  <c:v>688</c:v>
                </c:pt>
                <c:pt idx="228">
                  <c:v>833</c:v>
                </c:pt>
                <c:pt idx="229">
                  <c:v>414</c:v>
                </c:pt>
                <c:pt idx="230">
                  <c:v>308</c:v>
                </c:pt>
                <c:pt idx="231">
                  <c:v>649</c:v>
                </c:pt>
                <c:pt idx="232">
                  <c:v>861</c:v>
                </c:pt>
                <c:pt idx="233">
                  <c:v>912</c:v>
                </c:pt>
                <c:pt idx="234">
                  <c:v>968</c:v>
                </c:pt>
                <c:pt idx="235">
                  <c:v>839</c:v>
                </c:pt>
                <c:pt idx="236">
                  <c:v>542</c:v>
                </c:pt>
                <c:pt idx="237">
                  <c:v>195</c:v>
                </c:pt>
                <c:pt idx="238">
                  <c:v>710</c:v>
                </c:pt>
                <c:pt idx="239">
                  <c:v>1020</c:v>
                </c:pt>
                <c:pt idx="240">
                  <c:v>1059</c:v>
                </c:pt>
                <c:pt idx="241">
                  <c:v>935</c:v>
                </c:pt>
                <c:pt idx="242">
                  <c:v>1174</c:v>
                </c:pt>
                <c:pt idx="243">
                  <c:v>671</c:v>
                </c:pt>
                <c:pt idx="244">
                  <c:v>331</c:v>
                </c:pt>
                <c:pt idx="245">
                  <c:v>915</c:v>
                </c:pt>
                <c:pt idx="246">
                  <c:v>1115</c:v>
                </c:pt>
                <c:pt idx="247">
                  <c:v>1331</c:v>
                </c:pt>
                <c:pt idx="248">
                  <c:v>1323</c:v>
                </c:pt>
                <c:pt idx="249">
                  <c:v>1411</c:v>
                </c:pt>
                <c:pt idx="250">
                  <c:v>507</c:v>
                </c:pt>
                <c:pt idx="251">
                  <c:v>564</c:v>
                </c:pt>
                <c:pt idx="252">
                  <c:v>1069</c:v>
                </c:pt>
                <c:pt idx="253">
                  <c:v>1607</c:v>
                </c:pt>
                <c:pt idx="254">
                  <c:v>1442</c:v>
                </c:pt>
                <c:pt idx="255">
                  <c:v>1422</c:v>
                </c:pt>
                <c:pt idx="256">
                  <c:v>1306</c:v>
                </c:pt>
                <c:pt idx="257">
                  <c:v>1252</c:v>
                </c:pt>
                <c:pt idx="258">
                  <c:v>477</c:v>
                </c:pt>
                <c:pt idx="259">
                  <c:v>1215</c:v>
                </c:pt>
                <c:pt idx="260">
                  <c:v>1570</c:v>
                </c:pt>
                <c:pt idx="261">
                  <c:v>1691</c:v>
                </c:pt>
                <c:pt idx="262">
                  <c:v>1246</c:v>
                </c:pt>
                <c:pt idx="263">
                  <c:v>1712</c:v>
                </c:pt>
                <c:pt idx="264">
                  <c:v>1165</c:v>
                </c:pt>
                <c:pt idx="265">
                  <c:v>347</c:v>
                </c:pt>
                <c:pt idx="266">
                  <c:v>1499</c:v>
                </c:pt>
                <c:pt idx="267">
                  <c:v>1717</c:v>
                </c:pt>
                <c:pt idx="268">
                  <c:v>1727</c:v>
                </c:pt>
                <c:pt idx="269">
                  <c:v>1522</c:v>
                </c:pt>
                <c:pt idx="270">
                  <c:v>1728</c:v>
                </c:pt>
                <c:pt idx="271">
                  <c:v>808</c:v>
                </c:pt>
                <c:pt idx="272">
                  <c:v>1130</c:v>
                </c:pt>
                <c:pt idx="273">
                  <c:v>1709</c:v>
                </c:pt>
                <c:pt idx="274">
                  <c:v>1766</c:v>
                </c:pt>
                <c:pt idx="275">
                  <c:v>1715</c:v>
                </c:pt>
                <c:pt idx="276">
                  <c:v>1579</c:v>
                </c:pt>
                <c:pt idx="277">
                  <c:v>1459</c:v>
                </c:pt>
                <c:pt idx="278">
                  <c:v>795</c:v>
                </c:pt>
                <c:pt idx="279">
                  <c:v>735</c:v>
                </c:pt>
                <c:pt idx="280">
                  <c:v>1403</c:v>
                </c:pt>
                <c:pt idx="281">
                  <c:v>1673</c:v>
                </c:pt>
                <c:pt idx="282">
                  <c:v>1590</c:v>
                </c:pt>
                <c:pt idx="283">
                  <c:v>1441</c:v>
                </c:pt>
                <c:pt idx="284">
                  <c:v>1218</c:v>
                </c:pt>
                <c:pt idx="285">
                  <c:v>629</c:v>
                </c:pt>
                <c:pt idx="286">
                  <c:v>703</c:v>
                </c:pt>
                <c:pt idx="287">
                  <c:v>1021</c:v>
                </c:pt>
                <c:pt idx="288">
                  <c:v>1282</c:v>
                </c:pt>
                <c:pt idx="289">
                  <c:v>1222</c:v>
                </c:pt>
                <c:pt idx="290">
                  <c:v>815</c:v>
                </c:pt>
                <c:pt idx="291">
                  <c:v>746</c:v>
                </c:pt>
                <c:pt idx="292">
                  <c:v>359</c:v>
                </c:pt>
                <c:pt idx="293">
                  <c:v>569</c:v>
                </c:pt>
                <c:pt idx="294">
                  <c:v>927</c:v>
                </c:pt>
                <c:pt idx="295">
                  <c:v>990</c:v>
                </c:pt>
                <c:pt idx="296">
                  <c:v>977</c:v>
                </c:pt>
                <c:pt idx="297">
                  <c:v>440</c:v>
                </c:pt>
                <c:pt idx="298">
                  <c:v>436</c:v>
                </c:pt>
                <c:pt idx="299">
                  <c:v>179</c:v>
                </c:pt>
                <c:pt idx="300">
                  <c:v>436</c:v>
                </c:pt>
                <c:pt idx="301">
                  <c:v>612</c:v>
                </c:pt>
                <c:pt idx="302">
                  <c:v>950</c:v>
                </c:pt>
                <c:pt idx="303">
                  <c:v>423</c:v>
                </c:pt>
                <c:pt idx="304">
                  <c:v>375</c:v>
                </c:pt>
                <c:pt idx="305">
                  <c:v>424</c:v>
                </c:pt>
                <c:pt idx="306">
                  <c:v>298</c:v>
                </c:pt>
                <c:pt idx="307">
                  <c:v>271</c:v>
                </c:pt>
                <c:pt idx="308">
                  <c:v>476</c:v>
                </c:pt>
                <c:pt idx="309">
                  <c:v>808</c:v>
                </c:pt>
                <c:pt idx="310">
                  <c:v>741</c:v>
                </c:pt>
                <c:pt idx="311">
                  <c:v>576</c:v>
                </c:pt>
                <c:pt idx="312">
                  <c:v>377</c:v>
                </c:pt>
                <c:pt idx="313">
                  <c:v>214</c:v>
                </c:pt>
                <c:pt idx="314">
                  <c:v>258</c:v>
                </c:pt>
                <c:pt idx="315">
                  <c:v>394</c:v>
                </c:pt>
                <c:pt idx="316">
                  <c:v>612</c:v>
                </c:pt>
                <c:pt idx="317">
                  <c:v>670</c:v>
                </c:pt>
                <c:pt idx="318">
                  <c:v>514</c:v>
                </c:pt>
                <c:pt idx="319">
                  <c:v>635</c:v>
                </c:pt>
                <c:pt idx="320">
                  <c:v>265</c:v>
                </c:pt>
                <c:pt idx="321">
                  <c:v>224</c:v>
                </c:pt>
                <c:pt idx="322">
                  <c:v>546</c:v>
                </c:pt>
                <c:pt idx="323">
                  <c:v>654</c:v>
                </c:pt>
                <c:pt idx="324">
                  <c:v>683</c:v>
                </c:pt>
                <c:pt idx="325">
                  <c:v>551</c:v>
                </c:pt>
                <c:pt idx="326">
                  <c:v>653</c:v>
                </c:pt>
                <c:pt idx="327">
                  <c:v>291</c:v>
                </c:pt>
                <c:pt idx="328">
                  <c:v>282</c:v>
                </c:pt>
                <c:pt idx="329">
                  <c:v>639</c:v>
                </c:pt>
                <c:pt idx="330">
                  <c:v>917</c:v>
                </c:pt>
                <c:pt idx="331">
                  <c:v>982</c:v>
                </c:pt>
                <c:pt idx="332">
                  <c:v>776</c:v>
                </c:pt>
                <c:pt idx="333">
                  <c:v>843</c:v>
                </c:pt>
                <c:pt idx="334">
                  <c:v>326</c:v>
                </c:pt>
                <c:pt idx="335">
                  <c:v>289</c:v>
                </c:pt>
                <c:pt idx="336">
                  <c:v>805</c:v>
                </c:pt>
                <c:pt idx="337">
                  <c:v>890</c:v>
                </c:pt>
                <c:pt idx="338">
                  <c:v>993</c:v>
                </c:pt>
                <c:pt idx="339">
                  <c:v>1280</c:v>
                </c:pt>
                <c:pt idx="340">
                  <c:v>979</c:v>
                </c:pt>
                <c:pt idx="341">
                  <c:v>281</c:v>
                </c:pt>
                <c:pt idx="342">
                  <c:v>363</c:v>
                </c:pt>
                <c:pt idx="343">
                  <c:v>965</c:v>
                </c:pt>
                <c:pt idx="344">
                  <c:v>1301</c:v>
                </c:pt>
                <c:pt idx="345">
                  <c:v>1340</c:v>
                </c:pt>
                <c:pt idx="346">
                  <c:v>1028</c:v>
                </c:pt>
                <c:pt idx="347">
                  <c:v>1062</c:v>
                </c:pt>
                <c:pt idx="348">
                  <c:v>507</c:v>
                </c:pt>
                <c:pt idx="349">
                  <c:v>655</c:v>
                </c:pt>
                <c:pt idx="350">
                  <c:v>1133</c:v>
                </c:pt>
                <c:pt idx="351">
                  <c:v>1610</c:v>
                </c:pt>
                <c:pt idx="352">
                  <c:v>1736</c:v>
                </c:pt>
                <c:pt idx="353">
                  <c:v>1452</c:v>
                </c:pt>
                <c:pt idx="354">
                  <c:v>1518</c:v>
                </c:pt>
                <c:pt idx="355">
                  <c:v>597</c:v>
                </c:pt>
                <c:pt idx="356">
                  <c:v>994</c:v>
                </c:pt>
                <c:pt idx="357">
                  <c:v>1400</c:v>
                </c:pt>
                <c:pt idx="358">
                  <c:v>1550</c:v>
                </c:pt>
                <c:pt idx="359">
                  <c:v>1800</c:v>
                </c:pt>
                <c:pt idx="360">
                  <c:v>1788</c:v>
                </c:pt>
                <c:pt idx="361">
                  <c:v>1620</c:v>
                </c:pt>
                <c:pt idx="362">
                  <c:v>647</c:v>
                </c:pt>
                <c:pt idx="363">
                  <c:v>350</c:v>
                </c:pt>
                <c:pt idx="364">
                  <c:v>873</c:v>
                </c:pt>
                <c:pt idx="365">
                  <c:v>1753</c:v>
                </c:pt>
                <c:pt idx="366">
                  <c:v>1896</c:v>
                </c:pt>
                <c:pt idx="367">
                  <c:v>1785</c:v>
                </c:pt>
                <c:pt idx="368">
                  <c:v>1801</c:v>
                </c:pt>
                <c:pt idx="369">
                  <c:v>785</c:v>
                </c:pt>
                <c:pt idx="370">
                  <c:v>861</c:v>
                </c:pt>
                <c:pt idx="371">
                  <c:v>1688</c:v>
                </c:pt>
                <c:pt idx="372">
                  <c:v>1916</c:v>
                </c:pt>
                <c:pt idx="373">
                  <c:v>1797</c:v>
                </c:pt>
                <c:pt idx="374">
                  <c:v>1843</c:v>
                </c:pt>
                <c:pt idx="375">
                  <c:v>1635</c:v>
                </c:pt>
                <c:pt idx="376">
                  <c:v>831</c:v>
                </c:pt>
                <c:pt idx="377">
                  <c:v>1060</c:v>
                </c:pt>
                <c:pt idx="378">
                  <c:v>1691</c:v>
                </c:pt>
                <c:pt idx="379">
                  <c:v>2273</c:v>
                </c:pt>
                <c:pt idx="380">
                  <c:v>2132</c:v>
                </c:pt>
                <c:pt idx="381">
                  <c:v>1866</c:v>
                </c:pt>
                <c:pt idx="382">
                  <c:v>1674</c:v>
                </c:pt>
                <c:pt idx="383">
                  <c:v>861</c:v>
                </c:pt>
                <c:pt idx="384">
                  <c:v>932</c:v>
                </c:pt>
                <c:pt idx="385">
                  <c:v>917</c:v>
                </c:pt>
                <c:pt idx="386">
                  <c:v>1871</c:v>
                </c:pt>
                <c:pt idx="387">
                  <c:v>1515</c:v>
                </c:pt>
                <c:pt idx="388">
                  <c:v>1380</c:v>
                </c:pt>
                <c:pt idx="389">
                  <c:v>1258</c:v>
                </c:pt>
                <c:pt idx="390">
                  <c:v>693</c:v>
                </c:pt>
                <c:pt idx="391">
                  <c:v>703</c:v>
                </c:pt>
                <c:pt idx="392">
                  <c:v>773</c:v>
                </c:pt>
                <c:pt idx="393">
                  <c:v>1155</c:v>
                </c:pt>
                <c:pt idx="394">
                  <c:v>1428</c:v>
                </c:pt>
                <c:pt idx="395">
                  <c:v>910</c:v>
                </c:pt>
                <c:pt idx="396">
                  <c:v>830</c:v>
                </c:pt>
                <c:pt idx="397">
                  <c:v>331</c:v>
                </c:pt>
                <c:pt idx="398">
                  <c:v>603</c:v>
                </c:pt>
                <c:pt idx="399">
                  <c:v>544</c:v>
                </c:pt>
                <c:pt idx="400">
                  <c:v>1001</c:v>
                </c:pt>
                <c:pt idx="401">
                  <c:v>812</c:v>
                </c:pt>
                <c:pt idx="402">
                  <c:v>689</c:v>
                </c:pt>
                <c:pt idx="403">
                  <c:v>628</c:v>
                </c:pt>
                <c:pt idx="404">
                  <c:v>403</c:v>
                </c:pt>
                <c:pt idx="405">
                  <c:v>341</c:v>
                </c:pt>
                <c:pt idx="406">
                  <c:v>453</c:v>
                </c:pt>
                <c:pt idx="407">
                  <c:v>700</c:v>
                </c:pt>
                <c:pt idx="408">
                  <c:v>618</c:v>
                </c:pt>
                <c:pt idx="409">
                  <c:v>509</c:v>
                </c:pt>
                <c:pt idx="410">
                  <c:v>380</c:v>
                </c:pt>
                <c:pt idx="411">
                  <c:v>241</c:v>
                </c:pt>
                <c:pt idx="412">
                  <c:v>246</c:v>
                </c:pt>
                <c:pt idx="413">
                  <c:v>329</c:v>
                </c:pt>
                <c:pt idx="414">
                  <c:v>424</c:v>
                </c:pt>
                <c:pt idx="415">
                  <c:v>370</c:v>
                </c:pt>
                <c:pt idx="416">
                  <c:v>329</c:v>
                </c:pt>
                <c:pt idx="417">
                  <c:v>323</c:v>
                </c:pt>
                <c:pt idx="418">
                  <c:v>175</c:v>
                </c:pt>
                <c:pt idx="419">
                  <c:v>43</c:v>
                </c:pt>
                <c:pt idx="420">
                  <c:v>126</c:v>
                </c:pt>
                <c:pt idx="421">
                  <c:v>316</c:v>
                </c:pt>
                <c:pt idx="422">
                  <c:v>333</c:v>
                </c:pt>
                <c:pt idx="423">
                  <c:v>260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Лист1!$A$4:$A$373</c:f>
              <c:strCache>
                <c:ptCount val="370"/>
                <c:pt idx="0">
                  <c:v>03.05.2020</c:v>
                </c:pt>
                <c:pt idx="1">
                  <c:v>04.05.2020</c:v>
                </c:pt>
                <c:pt idx="2">
                  <c:v>05.05.2020</c:v>
                </c:pt>
                <c:pt idx="3">
                  <c:v>06.05.2020</c:v>
                </c:pt>
                <c:pt idx="4">
                  <c:v>07.05.2020</c:v>
                </c:pt>
                <c:pt idx="5">
                  <c:v>08.05.2020</c:v>
                </c:pt>
                <c:pt idx="6">
                  <c:v>09.05.2020</c:v>
                </c:pt>
                <c:pt idx="7">
                  <c:v>10.05.2020</c:v>
                </c:pt>
                <c:pt idx="8">
                  <c:v>11.05.2020</c:v>
                </c:pt>
                <c:pt idx="9">
                  <c:v>12.05.2020</c:v>
                </c:pt>
                <c:pt idx="10">
                  <c:v>13.05.2020</c:v>
                </c:pt>
                <c:pt idx="11">
                  <c:v>14.05.2020</c:v>
                </c:pt>
                <c:pt idx="12">
                  <c:v>15.05.2020</c:v>
                </c:pt>
                <c:pt idx="13">
                  <c:v>16.05.2020</c:v>
                </c:pt>
                <c:pt idx="14">
                  <c:v>17.05.2020</c:v>
                </c:pt>
                <c:pt idx="15">
                  <c:v>18.05.2020</c:v>
                </c:pt>
                <c:pt idx="16">
                  <c:v>19.05.2020</c:v>
                </c:pt>
                <c:pt idx="17">
                  <c:v>20.05.2020</c:v>
                </c:pt>
                <c:pt idx="18">
                  <c:v>21.05.2020</c:v>
                </c:pt>
                <c:pt idx="19">
                  <c:v>22.05.2020</c:v>
                </c:pt>
                <c:pt idx="20">
                  <c:v>23.05.2020</c:v>
                </c:pt>
                <c:pt idx="21">
                  <c:v>24.05.2020</c:v>
                </c:pt>
                <c:pt idx="22">
                  <c:v>25.05.2020</c:v>
                </c:pt>
                <c:pt idx="23">
                  <c:v>26.05.2020</c:v>
                </c:pt>
                <c:pt idx="24">
                  <c:v>27.05.2020</c:v>
                </c:pt>
                <c:pt idx="25">
                  <c:v>28.05.2020</c:v>
                </c:pt>
                <c:pt idx="26">
                  <c:v>29.05.2020</c:v>
                </c:pt>
                <c:pt idx="27">
                  <c:v>30.05.2020</c:v>
                </c:pt>
                <c:pt idx="28">
                  <c:v>31.05.2020</c:v>
                </c:pt>
                <c:pt idx="29">
                  <c:v>01.06.2020</c:v>
                </c:pt>
                <c:pt idx="30">
                  <c:v>02.06.2020</c:v>
                </c:pt>
                <c:pt idx="31">
                  <c:v>03.06.2020</c:v>
                </c:pt>
                <c:pt idx="32">
                  <c:v>04.06.2020</c:v>
                </c:pt>
                <c:pt idx="33">
                  <c:v>05.06.2020</c:v>
                </c:pt>
                <c:pt idx="34">
                  <c:v>06.06.2020</c:v>
                </c:pt>
                <c:pt idx="35">
                  <c:v>07.06.2020</c:v>
                </c:pt>
                <c:pt idx="36">
                  <c:v>08.06.2020</c:v>
                </c:pt>
                <c:pt idx="37">
                  <c:v>09.06.2020</c:v>
                </c:pt>
                <c:pt idx="38">
                  <c:v>10.06.2020</c:v>
                </c:pt>
                <c:pt idx="39">
                  <c:v>11.06.2020</c:v>
                </c:pt>
                <c:pt idx="40">
                  <c:v>12.06.2020</c:v>
                </c:pt>
                <c:pt idx="41">
                  <c:v>13.06.2020</c:v>
                </c:pt>
                <c:pt idx="42">
                  <c:v>14.06.2020</c:v>
                </c:pt>
                <c:pt idx="43">
                  <c:v>15.06.2020</c:v>
                </c:pt>
                <c:pt idx="44">
                  <c:v>16.06.2020</c:v>
                </c:pt>
                <c:pt idx="45">
                  <c:v>17.06.2020</c:v>
                </c:pt>
                <c:pt idx="46">
                  <c:v>18.06.2020</c:v>
                </c:pt>
                <c:pt idx="47">
                  <c:v>19.06.2020</c:v>
                </c:pt>
                <c:pt idx="48">
                  <c:v>20.06.2020</c:v>
                </c:pt>
                <c:pt idx="49">
                  <c:v>21.06.2020</c:v>
                </c:pt>
                <c:pt idx="50">
                  <c:v>22.06.2020</c:v>
                </c:pt>
                <c:pt idx="51">
                  <c:v>23.06.2020</c:v>
                </c:pt>
                <c:pt idx="52">
                  <c:v>24.06.2020</c:v>
                </c:pt>
                <c:pt idx="53">
                  <c:v>25.06.2020</c:v>
                </c:pt>
                <c:pt idx="54">
                  <c:v>26.06.2020</c:v>
                </c:pt>
                <c:pt idx="55">
                  <c:v>27.06.2020</c:v>
                </c:pt>
                <c:pt idx="56">
                  <c:v>28.06.2020</c:v>
                </c:pt>
                <c:pt idx="57">
                  <c:v>29.06.2020</c:v>
                </c:pt>
                <c:pt idx="58">
                  <c:v>30.06.2020</c:v>
                </c:pt>
                <c:pt idx="59">
                  <c:v>01.07.2020</c:v>
                </c:pt>
                <c:pt idx="60">
                  <c:v>02.07.2020</c:v>
                </c:pt>
                <c:pt idx="61">
                  <c:v>03.07.2020</c:v>
                </c:pt>
                <c:pt idx="62">
                  <c:v>04.07.2020</c:v>
                </c:pt>
                <c:pt idx="63">
                  <c:v>05.07.2020</c:v>
                </c:pt>
                <c:pt idx="64">
                  <c:v>06.07.2020</c:v>
                </c:pt>
                <c:pt idx="65">
                  <c:v>07.07.2020</c:v>
                </c:pt>
                <c:pt idx="66">
                  <c:v>08.07.2020</c:v>
                </c:pt>
                <c:pt idx="67">
                  <c:v>09.07.2020</c:v>
                </c:pt>
                <c:pt idx="68">
                  <c:v>10.07.2020</c:v>
                </c:pt>
                <c:pt idx="69">
                  <c:v>11.07.2020</c:v>
                </c:pt>
                <c:pt idx="70">
                  <c:v>12.07.2020</c:v>
                </c:pt>
                <c:pt idx="71">
                  <c:v>13.07.2020</c:v>
                </c:pt>
                <c:pt idx="72">
                  <c:v>14.07.2020</c:v>
                </c:pt>
                <c:pt idx="73">
                  <c:v>15.07.2020</c:v>
                </c:pt>
                <c:pt idx="74">
                  <c:v>16.07.2020</c:v>
                </c:pt>
                <c:pt idx="75">
                  <c:v>17.07.2020</c:v>
                </c:pt>
                <c:pt idx="76">
                  <c:v>18.07.2020</c:v>
                </c:pt>
                <c:pt idx="77">
                  <c:v>19.07.2020</c:v>
                </c:pt>
                <c:pt idx="78">
                  <c:v>20.07.2020</c:v>
                </c:pt>
                <c:pt idx="79">
                  <c:v>21.07.2020</c:v>
                </c:pt>
                <c:pt idx="80">
                  <c:v>22.07.2020</c:v>
                </c:pt>
                <c:pt idx="81">
                  <c:v>23.07.2020</c:v>
                </c:pt>
                <c:pt idx="82">
                  <c:v>24.07.2020</c:v>
                </c:pt>
                <c:pt idx="83">
                  <c:v>25.07.2020</c:v>
                </c:pt>
                <c:pt idx="84">
                  <c:v>26.07.2020</c:v>
                </c:pt>
                <c:pt idx="85">
                  <c:v>27.07.2020</c:v>
                </c:pt>
                <c:pt idx="86">
                  <c:v>28.07.2020</c:v>
                </c:pt>
                <c:pt idx="87">
                  <c:v>29.07.2020</c:v>
                </c:pt>
                <c:pt idx="88">
                  <c:v>30.07.2020</c:v>
                </c:pt>
                <c:pt idx="89">
                  <c:v>31.07.2020</c:v>
                </c:pt>
                <c:pt idx="90">
                  <c:v>01.08.2020</c:v>
                </c:pt>
                <c:pt idx="91">
                  <c:v>02.08.2020</c:v>
                </c:pt>
                <c:pt idx="92">
                  <c:v>03.08.2020</c:v>
                </c:pt>
                <c:pt idx="93">
                  <c:v>04.08.2020</c:v>
                </c:pt>
                <c:pt idx="94">
                  <c:v>05.08.2020</c:v>
                </c:pt>
                <c:pt idx="95">
                  <c:v>06.08.2020</c:v>
                </c:pt>
                <c:pt idx="96">
                  <c:v>07.08.2020</c:v>
                </c:pt>
                <c:pt idx="97">
                  <c:v>08.08.2020</c:v>
                </c:pt>
                <c:pt idx="98">
                  <c:v>09.08.2020</c:v>
                </c:pt>
                <c:pt idx="99">
                  <c:v>10.08.2020</c:v>
                </c:pt>
                <c:pt idx="100">
                  <c:v>11.08.2020</c:v>
                </c:pt>
                <c:pt idx="101">
                  <c:v>12.08.2020</c:v>
                </c:pt>
                <c:pt idx="102">
                  <c:v>13.08.2020</c:v>
                </c:pt>
                <c:pt idx="103">
                  <c:v>14.08.2020</c:v>
                </c:pt>
                <c:pt idx="104">
                  <c:v>15.08.2020</c:v>
                </c:pt>
                <c:pt idx="105">
                  <c:v>16.08.2020</c:v>
                </c:pt>
                <c:pt idx="106">
                  <c:v>17.08.2020</c:v>
                </c:pt>
                <c:pt idx="107">
                  <c:v>18.08.2020</c:v>
                </c:pt>
                <c:pt idx="108">
                  <c:v>19.08.2020</c:v>
                </c:pt>
                <c:pt idx="109">
                  <c:v>20.08.2020</c:v>
                </c:pt>
                <c:pt idx="110">
                  <c:v>21.08.2020</c:v>
                </c:pt>
                <c:pt idx="111">
                  <c:v>22.08.2020</c:v>
                </c:pt>
                <c:pt idx="112">
                  <c:v>23.08.2020</c:v>
                </c:pt>
                <c:pt idx="113">
                  <c:v>24.08.2020</c:v>
                </c:pt>
                <c:pt idx="114">
                  <c:v>25.08.2020</c:v>
                </c:pt>
                <c:pt idx="115">
                  <c:v>26.08.2020</c:v>
                </c:pt>
                <c:pt idx="116">
                  <c:v>27.08.2020</c:v>
                </c:pt>
                <c:pt idx="117">
                  <c:v>28.08.2020</c:v>
                </c:pt>
                <c:pt idx="118">
                  <c:v>29.08.2020</c:v>
                </c:pt>
                <c:pt idx="119">
                  <c:v>30.08.2020</c:v>
                </c:pt>
                <c:pt idx="120">
                  <c:v>31.08.2020</c:v>
                </c:pt>
                <c:pt idx="121">
                  <c:v>01.09.2020</c:v>
                </c:pt>
                <c:pt idx="122">
                  <c:v>02.09.2020</c:v>
                </c:pt>
                <c:pt idx="123">
                  <c:v>03.09.2020</c:v>
                </c:pt>
                <c:pt idx="124">
                  <c:v>04.09.2020</c:v>
                </c:pt>
                <c:pt idx="125">
                  <c:v>05.09.2020</c:v>
                </c:pt>
                <c:pt idx="126">
                  <c:v>06.09.2020</c:v>
                </c:pt>
                <c:pt idx="127">
                  <c:v>07.09.2020</c:v>
                </c:pt>
                <c:pt idx="128">
                  <c:v>08.09.2020</c:v>
                </c:pt>
                <c:pt idx="129">
                  <c:v>09.09.2020</c:v>
                </c:pt>
                <c:pt idx="130">
                  <c:v>10.09.2020</c:v>
                </c:pt>
                <c:pt idx="131">
                  <c:v>11.09.2020</c:v>
                </c:pt>
                <c:pt idx="132">
                  <c:v>12.09.2020</c:v>
                </c:pt>
                <c:pt idx="133">
                  <c:v>13/09/2020</c:v>
                </c:pt>
                <c:pt idx="134">
                  <c:v>14/09/2020</c:v>
                </c:pt>
                <c:pt idx="135">
                  <c:v>15/09/2020</c:v>
                </c:pt>
                <c:pt idx="136">
                  <c:v>16/09/2020</c:v>
                </c:pt>
                <c:pt idx="137">
                  <c:v>17/09/2020</c:v>
                </c:pt>
                <c:pt idx="138">
                  <c:v>18/09/2020</c:v>
                </c:pt>
                <c:pt idx="139">
                  <c:v>19/09/2020</c:v>
                </c:pt>
                <c:pt idx="140">
                  <c:v>20/09/2020</c:v>
                </c:pt>
                <c:pt idx="141">
                  <c:v>21/09/2020</c:v>
                </c:pt>
                <c:pt idx="142">
                  <c:v>22/09/2020</c:v>
                </c:pt>
                <c:pt idx="143">
                  <c:v>23/09/2020</c:v>
                </c:pt>
                <c:pt idx="144">
                  <c:v>24/09/2020</c:v>
                </c:pt>
                <c:pt idx="145">
                  <c:v>25/09/2020</c:v>
                </c:pt>
                <c:pt idx="146">
                  <c:v>26/09/2020</c:v>
                </c:pt>
                <c:pt idx="147">
                  <c:v>27/09/2020</c:v>
                </c:pt>
                <c:pt idx="148">
                  <c:v>28/09/2020</c:v>
                </c:pt>
                <c:pt idx="149">
                  <c:v>29/09/2020</c:v>
                </c:pt>
                <c:pt idx="150">
                  <c:v>30/09/2020</c:v>
                </c:pt>
                <c:pt idx="151">
                  <c:v>01.10.2020</c:v>
                </c:pt>
                <c:pt idx="152">
                  <c:v>02.10.2020</c:v>
                </c:pt>
                <c:pt idx="153">
                  <c:v>03.10.2020</c:v>
                </c:pt>
                <c:pt idx="154">
                  <c:v>04.10.2020</c:v>
                </c:pt>
                <c:pt idx="155">
                  <c:v>05.10.2020</c:v>
                </c:pt>
                <c:pt idx="156">
                  <c:v>06.10.2020</c:v>
                </c:pt>
                <c:pt idx="157">
                  <c:v>07.10.2020</c:v>
                </c:pt>
                <c:pt idx="158">
                  <c:v>08.10.2020</c:v>
                </c:pt>
                <c:pt idx="159">
                  <c:v>09.10.2020</c:v>
                </c:pt>
                <c:pt idx="160">
                  <c:v>10.10.2020</c:v>
                </c:pt>
                <c:pt idx="161">
                  <c:v>10.11.2020</c:v>
                </c:pt>
                <c:pt idx="162">
                  <c:v>10.12.2020</c:v>
                </c:pt>
                <c:pt idx="163">
                  <c:v>13/10/2020</c:v>
                </c:pt>
                <c:pt idx="164">
                  <c:v>14/10/2020</c:v>
                </c:pt>
                <c:pt idx="165">
                  <c:v>15/10/2020</c:v>
                </c:pt>
                <c:pt idx="166">
                  <c:v>16/10/2020</c:v>
                </c:pt>
                <c:pt idx="167">
                  <c:v>17/10/2020</c:v>
                </c:pt>
                <c:pt idx="168">
                  <c:v>18/10/2020</c:v>
                </c:pt>
                <c:pt idx="169">
                  <c:v>19/10/2020</c:v>
                </c:pt>
                <c:pt idx="170">
                  <c:v>20/10/2020</c:v>
                </c:pt>
                <c:pt idx="171">
                  <c:v>21/10/2020</c:v>
                </c:pt>
                <c:pt idx="172">
                  <c:v>22/10/2020</c:v>
                </c:pt>
                <c:pt idx="173">
                  <c:v>23/10/2020</c:v>
                </c:pt>
                <c:pt idx="174">
                  <c:v>24/10/2020</c:v>
                </c:pt>
                <c:pt idx="175">
                  <c:v>25/10/2021</c:v>
                </c:pt>
                <c:pt idx="176">
                  <c:v>26/10/2020</c:v>
                </c:pt>
                <c:pt idx="177">
                  <c:v>27/10/2020</c:v>
                </c:pt>
                <c:pt idx="178">
                  <c:v>28/10/2020</c:v>
                </c:pt>
                <c:pt idx="179">
                  <c:v>29/10/2020</c:v>
                </c:pt>
                <c:pt idx="180">
                  <c:v>30/10/2020</c:v>
                </c:pt>
                <c:pt idx="181">
                  <c:v>31/10/2020</c:v>
                </c:pt>
                <c:pt idx="182">
                  <c:v>01.11.2020</c:v>
                </c:pt>
                <c:pt idx="183">
                  <c:v>02.11.2020</c:v>
                </c:pt>
                <c:pt idx="184">
                  <c:v>11.03.2020</c:v>
                </c:pt>
                <c:pt idx="185">
                  <c:v>11.04.2020</c:v>
                </c:pt>
                <c:pt idx="186">
                  <c:v>11.05.2020</c:v>
                </c:pt>
                <c:pt idx="187">
                  <c:v>11.06.2020</c:v>
                </c:pt>
                <c:pt idx="188">
                  <c:v>11.07.2020</c:v>
                </c:pt>
                <c:pt idx="189">
                  <c:v>11.08.2020</c:v>
                </c:pt>
                <c:pt idx="190">
                  <c:v>11.09.2020</c:v>
                </c:pt>
                <c:pt idx="191">
                  <c:v>11.10.2020</c:v>
                </c:pt>
                <c:pt idx="192">
                  <c:v>11.11.2020</c:v>
                </c:pt>
                <c:pt idx="193">
                  <c:v>11.12.2020</c:v>
                </c:pt>
                <c:pt idx="194">
                  <c:v>13.11.2020</c:v>
                </c:pt>
                <c:pt idx="195">
                  <c:v>14/11/2020</c:v>
                </c:pt>
                <c:pt idx="196">
                  <c:v>15/11/2020</c:v>
                </c:pt>
                <c:pt idx="197">
                  <c:v>16/11/2020</c:v>
                </c:pt>
                <c:pt idx="198">
                  <c:v>17/11/2020</c:v>
                </c:pt>
                <c:pt idx="199">
                  <c:v>18/11/2020</c:v>
                </c:pt>
                <c:pt idx="200">
                  <c:v>19/11/2020</c:v>
                </c:pt>
                <c:pt idx="201">
                  <c:v>20/11/2020</c:v>
                </c:pt>
                <c:pt idx="202">
                  <c:v>21/11/2020</c:v>
                </c:pt>
                <c:pt idx="203">
                  <c:v>22/11/2020</c:v>
                </c:pt>
                <c:pt idx="204">
                  <c:v>23/11/2020</c:v>
                </c:pt>
                <c:pt idx="205">
                  <c:v>24.11.2020</c:v>
                </c:pt>
                <c:pt idx="206">
                  <c:v>25.11.2020</c:v>
                </c:pt>
                <c:pt idx="207">
                  <c:v>26.11.2020</c:v>
                </c:pt>
                <c:pt idx="208">
                  <c:v>27.11.2020</c:v>
                </c:pt>
                <c:pt idx="209">
                  <c:v>28.11.2020</c:v>
                </c:pt>
                <c:pt idx="210">
                  <c:v>29.11.2020</c:v>
                </c:pt>
                <c:pt idx="211">
                  <c:v>30.11.2020</c:v>
                </c:pt>
                <c:pt idx="212">
                  <c:v>01.12.2020</c:v>
                </c:pt>
                <c:pt idx="213">
                  <c:v>02.12.2020</c:v>
                </c:pt>
                <c:pt idx="214">
                  <c:v>12.03.2020</c:v>
                </c:pt>
                <c:pt idx="215">
                  <c:v>12.04.2020</c:v>
                </c:pt>
                <c:pt idx="216">
                  <c:v>12.05.2020</c:v>
                </c:pt>
                <c:pt idx="217">
                  <c:v>12.06.2020</c:v>
                </c:pt>
                <c:pt idx="218">
                  <c:v>12.07.2020</c:v>
                </c:pt>
                <c:pt idx="219">
                  <c:v>12.08.2020</c:v>
                </c:pt>
                <c:pt idx="220">
                  <c:v>12.09.2020</c:v>
                </c:pt>
                <c:pt idx="221">
                  <c:v>12.10.2020</c:v>
                </c:pt>
                <c:pt idx="222">
                  <c:v>12.11.2020</c:v>
                </c:pt>
                <c:pt idx="223">
                  <c:v>12.12.2020</c:v>
                </c:pt>
                <c:pt idx="224">
                  <c:v>13/12/2020</c:v>
                </c:pt>
                <c:pt idx="225">
                  <c:v>14/12/2020</c:v>
                </c:pt>
                <c:pt idx="226">
                  <c:v>15/12/2020</c:v>
                </c:pt>
                <c:pt idx="227">
                  <c:v>16/12/2020</c:v>
                </c:pt>
                <c:pt idx="228">
                  <c:v>17/12/2020</c:v>
                </c:pt>
                <c:pt idx="229">
                  <c:v>18/12/2020</c:v>
                </c:pt>
                <c:pt idx="230">
                  <c:v>19/12/2020</c:v>
                </c:pt>
                <c:pt idx="231">
                  <c:v>20/12/2020</c:v>
                </c:pt>
                <c:pt idx="232">
                  <c:v>21/12/2020</c:v>
                </c:pt>
                <c:pt idx="233">
                  <c:v>22/12/2020</c:v>
                </c:pt>
                <c:pt idx="234">
                  <c:v>23/12/2020</c:v>
                </c:pt>
                <c:pt idx="235">
                  <c:v>24/12/2020</c:v>
                </c:pt>
                <c:pt idx="236">
                  <c:v>25/12/2020</c:v>
                </c:pt>
                <c:pt idx="237">
                  <c:v>26/12/2020</c:v>
                </c:pt>
                <c:pt idx="238">
                  <c:v>27/12/2020</c:v>
                </c:pt>
                <c:pt idx="239">
                  <c:v>28/12/2020</c:v>
                </c:pt>
                <c:pt idx="240">
                  <c:v>29/12/2020</c:v>
                </c:pt>
                <c:pt idx="241">
                  <c:v>30/12/2020</c:v>
                </c:pt>
                <c:pt idx="242">
                  <c:v>31/12/2020</c:v>
                </c:pt>
                <c:pt idx="243">
                  <c:v>01.01.2020</c:v>
                </c:pt>
                <c:pt idx="244">
                  <c:v>02.01.2020</c:v>
                </c:pt>
                <c:pt idx="245">
                  <c:v>03.01.2020</c:v>
                </c:pt>
                <c:pt idx="246">
                  <c:v>04.01.2020</c:v>
                </c:pt>
                <c:pt idx="247">
                  <c:v>05.01.2021</c:v>
                </c:pt>
                <c:pt idx="248">
                  <c:v>06.01.2021</c:v>
                </c:pt>
                <c:pt idx="249">
                  <c:v>07.01.2021</c:v>
                </c:pt>
                <c:pt idx="250">
                  <c:v>08.01.2021</c:v>
                </c:pt>
                <c:pt idx="251">
                  <c:v>09.01.2021</c:v>
                </c:pt>
                <c:pt idx="252">
                  <c:v>10.01.2021</c:v>
                </c:pt>
                <c:pt idx="253">
                  <c:v>11.01.2021</c:v>
                </c:pt>
                <c:pt idx="254">
                  <c:v>12.01.2021</c:v>
                </c:pt>
                <c:pt idx="255">
                  <c:v>13.01.2021</c:v>
                </c:pt>
                <c:pt idx="256">
                  <c:v>14.01.2021</c:v>
                </c:pt>
                <c:pt idx="257">
                  <c:v>15.01.2021</c:v>
                </c:pt>
                <c:pt idx="258">
                  <c:v>16.01.2021</c:v>
                </c:pt>
                <c:pt idx="259">
                  <c:v>17.01.2021</c:v>
                </c:pt>
                <c:pt idx="260">
                  <c:v>18.01.2021</c:v>
                </c:pt>
                <c:pt idx="261">
                  <c:v>19.01.2021</c:v>
                </c:pt>
                <c:pt idx="262">
                  <c:v>20.01.2021</c:v>
                </c:pt>
                <c:pt idx="263">
                  <c:v>21.01.2021</c:v>
                </c:pt>
                <c:pt idx="264">
                  <c:v>22.01.2021</c:v>
                </c:pt>
                <c:pt idx="265">
                  <c:v>23.01.2021</c:v>
                </c:pt>
                <c:pt idx="266">
                  <c:v>24.01.2021</c:v>
                </c:pt>
                <c:pt idx="267">
                  <c:v>25.01.2021</c:v>
                </c:pt>
                <c:pt idx="268">
                  <c:v>26.01.2021</c:v>
                </c:pt>
                <c:pt idx="269">
                  <c:v>27.01.2021</c:v>
                </c:pt>
                <c:pt idx="270">
                  <c:v>28.01.2021</c:v>
                </c:pt>
                <c:pt idx="271">
                  <c:v>29.01.2021</c:v>
                </c:pt>
                <c:pt idx="272">
                  <c:v>30.01.2021</c:v>
                </c:pt>
                <c:pt idx="273">
                  <c:v>31.01.2021</c:v>
                </c:pt>
                <c:pt idx="274">
                  <c:v>01.02.2021</c:v>
                </c:pt>
                <c:pt idx="275">
                  <c:v>02.02.2021</c:v>
                </c:pt>
                <c:pt idx="276">
                  <c:v>03.02.2021</c:v>
                </c:pt>
                <c:pt idx="277">
                  <c:v>04.02.2021</c:v>
                </c:pt>
                <c:pt idx="278">
                  <c:v>05.02.2021</c:v>
                </c:pt>
                <c:pt idx="279">
                  <c:v>06.02.2021</c:v>
                </c:pt>
                <c:pt idx="280">
                  <c:v>07.02.2021</c:v>
                </c:pt>
                <c:pt idx="281">
                  <c:v>08.02.2021</c:v>
                </c:pt>
                <c:pt idx="282">
                  <c:v>09.02.2021</c:v>
                </c:pt>
                <c:pt idx="283">
                  <c:v>10.02.2021</c:v>
                </c:pt>
                <c:pt idx="284">
                  <c:v>11.02.2021</c:v>
                </c:pt>
                <c:pt idx="285">
                  <c:v>12.02.2021</c:v>
                </c:pt>
                <c:pt idx="286">
                  <c:v>13.02.2021</c:v>
                </c:pt>
                <c:pt idx="287">
                  <c:v>14.02.2021</c:v>
                </c:pt>
                <c:pt idx="288">
                  <c:v>15.02.2021</c:v>
                </c:pt>
                <c:pt idx="289">
                  <c:v>16.02.2021</c:v>
                </c:pt>
                <c:pt idx="290">
                  <c:v>17.02.2021</c:v>
                </c:pt>
                <c:pt idx="291">
                  <c:v>18.02.2021</c:v>
                </c:pt>
                <c:pt idx="292">
                  <c:v>19.02.2021</c:v>
                </c:pt>
                <c:pt idx="293">
                  <c:v>20.02.2021</c:v>
                </c:pt>
                <c:pt idx="294">
                  <c:v>21.02.2021</c:v>
                </c:pt>
                <c:pt idx="295">
                  <c:v>22.02.2021</c:v>
                </c:pt>
                <c:pt idx="296">
                  <c:v>23.02.2021</c:v>
                </c:pt>
                <c:pt idx="297">
                  <c:v>24.02.2021</c:v>
                </c:pt>
                <c:pt idx="298">
                  <c:v>25.02.2021</c:v>
                </c:pt>
                <c:pt idx="299">
                  <c:v>26.02.2021</c:v>
                </c:pt>
                <c:pt idx="300">
                  <c:v>27.02.2021</c:v>
                </c:pt>
                <c:pt idx="301">
                  <c:v>28.02.2021</c:v>
                </c:pt>
                <c:pt idx="302">
                  <c:v>01.03.2021</c:v>
                </c:pt>
                <c:pt idx="303">
                  <c:v>02.03.2021</c:v>
                </c:pt>
                <c:pt idx="304">
                  <c:v>03.03.2021</c:v>
                </c:pt>
                <c:pt idx="305">
                  <c:v>04.03.2021</c:v>
                </c:pt>
                <c:pt idx="306">
                  <c:v>05.05.2021</c:v>
                </c:pt>
                <c:pt idx="307">
                  <c:v>06.03.2021</c:v>
                </c:pt>
                <c:pt idx="308">
                  <c:v>07.03.2021</c:v>
                </c:pt>
                <c:pt idx="309">
                  <c:v>08.03.2021</c:v>
                </c:pt>
                <c:pt idx="310">
                  <c:v>09.03.2021</c:v>
                </c:pt>
                <c:pt idx="311">
                  <c:v>10.03.2021</c:v>
                </c:pt>
                <c:pt idx="312">
                  <c:v>11.03.2021</c:v>
                </c:pt>
                <c:pt idx="313">
                  <c:v>12.03.2021</c:v>
                </c:pt>
                <c:pt idx="314">
                  <c:v>13.03.2021</c:v>
                </c:pt>
                <c:pt idx="315">
                  <c:v>14.03.2021</c:v>
                </c:pt>
                <c:pt idx="316">
                  <c:v>15.03.2021</c:v>
                </c:pt>
                <c:pt idx="317">
                  <c:v>16.03.2021</c:v>
                </c:pt>
                <c:pt idx="318">
                  <c:v>17.03.2021</c:v>
                </c:pt>
                <c:pt idx="319">
                  <c:v>18.03.2021</c:v>
                </c:pt>
                <c:pt idx="320">
                  <c:v>19.03.2021</c:v>
                </c:pt>
                <c:pt idx="321">
                  <c:v>20.03.2021</c:v>
                </c:pt>
                <c:pt idx="322">
                  <c:v>21.03.2021</c:v>
                </c:pt>
                <c:pt idx="323">
                  <c:v>22.03.2021</c:v>
                </c:pt>
                <c:pt idx="324">
                  <c:v>23.03.2021</c:v>
                </c:pt>
                <c:pt idx="325">
                  <c:v>24.03.2021</c:v>
                </c:pt>
                <c:pt idx="326">
                  <c:v>25.06.2021</c:v>
                </c:pt>
                <c:pt idx="327">
                  <c:v>26.03.2021</c:v>
                </c:pt>
                <c:pt idx="328">
                  <c:v>27.03.2021</c:v>
                </c:pt>
                <c:pt idx="329">
                  <c:v>28.03.2021</c:v>
                </c:pt>
                <c:pt idx="330">
                  <c:v>29.03.2021</c:v>
                </c:pt>
                <c:pt idx="331">
                  <c:v>30.03.2021</c:v>
                </c:pt>
                <c:pt idx="332">
                  <c:v>31.03.2021</c:v>
                </c:pt>
                <c:pt idx="333">
                  <c:v>01.04.2021</c:v>
                </c:pt>
                <c:pt idx="334">
                  <c:v>02.04.2021</c:v>
                </c:pt>
                <c:pt idx="335">
                  <c:v>03.04.2021</c:v>
                </c:pt>
                <c:pt idx="336">
                  <c:v>04.04.2021</c:v>
                </c:pt>
                <c:pt idx="337">
                  <c:v>05.04.2021</c:v>
                </c:pt>
                <c:pt idx="338">
                  <c:v>06.04.2021</c:v>
                </c:pt>
                <c:pt idx="339">
                  <c:v>07.04.2021</c:v>
                </c:pt>
                <c:pt idx="340">
                  <c:v>08.04.2021</c:v>
                </c:pt>
                <c:pt idx="341">
                  <c:v>09.04.2021</c:v>
                </c:pt>
                <c:pt idx="342">
                  <c:v>10.04.2021</c:v>
                </c:pt>
                <c:pt idx="343">
                  <c:v>11.04.2021</c:v>
                </c:pt>
                <c:pt idx="344">
                  <c:v>12.04.2021</c:v>
                </c:pt>
                <c:pt idx="345">
                  <c:v>13.04.2021</c:v>
                </c:pt>
                <c:pt idx="346">
                  <c:v>14.04.2021</c:v>
                </c:pt>
                <c:pt idx="347">
                  <c:v>15.04.2021</c:v>
                </c:pt>
                <c:pt idx="348">
                  <c:v>16.04.2021</c:v>
                </c:pt>
                <c:pt idx="349">
                  <c:v>17.04.2021</c:v>
                </c:pt>
                <c:pt idx="350">
                  <c:v>18.04.2021</c:v>
                </c:pt>
                <c:pt idx="351">
                  <c:v>19.04.2021</c:v>
                </c:pt>
                <c:pt idx="352">
                  <c:v>20.04.2021</c:v>
                </c:pt>
                <c:pt idx="353">
                  <c:v>21.04.2021</c:v>
                </c:pt>
                <c:pt idx="354">
                  <c:v>22.04.2021</c:v>
                </c:pt>
                <c:pt idx="355">
                  <c:v>23.04.2021</c:v>
                </c:pt>
                <c:pt idx="356">
                  <c:v>24.04.2021</c:v>
                </c:pt>
                <c:pt idx="357">
                  <c:v>25.04.2021</c:v>
                </c:pt>
                <c:pt idx="358">
                  <c:v>26.04.2021</c:v>
                </c:pt>
                <c:pt idx="359">
                  <c:v>26.04.2021</c:v>
                </c:pt>
                <c:pt idx="360">
                  <c:v>28.04.2021</c:v>
                </c:pt>
                <c:pt idx="361">
                  <c:v>29.04.2021</c:v>
                </c:pt>
                <c:pt idx="362">
                  <c:v>30.04.2021</c:v>
                </c:pt>
                <c:pt idx="363">
                  <c:v>01.05.2021</c:v>
                </c:pt>
                <c:pt idx="364">
                  <c:v>02.05.2021</c:v>
                </c:pt>
                <c:pt idx="365">
                  <c:v>03.05.2021</c:v>
                </c:pt>
                <c:pt idx="366">
                  <c:v>04.05.2021</c:v>
                </c:pt>
                <c:pt idx="367">
                  <c:v>05.05.2021</c:v>
                </c:pt>
                <c:pt idx="368">
                  <c:v>06.05.2021</c:v>
                </c:pt>
                <c:pt idx="369">
                  <c:v>07.05.2021</c:v>
                </c:pt>
              </c:strCache>
            </c:strRef>
          </c:cat>
          <c:val>
            <c:numRef>
              <c:f>Лист1!$B$4:$B$373</c:f>
              <c:numCache>
                <c:formatCode>General</c:formatCode>
                <c:ptCount val="370"/>
                <c:pt idx="0">
                  <c:v>48</c:v>
                </c:pt>
                <c:pt idx="1">
                  <c:v>41</c:v>
                </c:pt>
                <c:pt idx="2">
                  <c:v>121</c:v>
                </c:pt>
                <c:pt idx="3">
                  <c:v>114</c:v>
                </c:pt>
                <c:pt idx="4">
                  <c:v>89</c:v>
                </c:pt>
                <c:pt idx="5">
                  <c:v>79</c:v>
                </c:pt>
                <c:pt idx="6">
                  <c:v>99</c:v>
                </c:pt>
                <c:pt idx="7">
                  <c:v>33</c:v>
                </c:pt>
                <c:pt idx="8">
                  <c:v>22</c:v>
                </c:pt>
                <c:pt idx="9">
                  <c:v>89</c:v>
                </c:pt>
                <c:pt idx="10">
                  <c:v>107</c:v>
                </c:pt>
                <c:pt idx="11">
                  <c:v>52</c:v>
                </c:pt>
                <c:pt idx="12">
                  <c:v>52</c:v>
                </c:pt>
                <c:pt idx="13">
                  <c:v>64</c:v>
                </c:pt>
                <c:pt idx="14">
                  <c:v>64</c:v>
                </c:pt>
                <c:pt idx="15">
                  <c:v>17</c:v>
                </c:pt>
                <c:pt idx="16">
                  <c:v>83</c:v>
                </c:pt>
                <c:pt idx="17">
                  <c:v>445</c:v>
                </c:pt>
                <c:pt idx="18">
                  <c:v>136</c:v>
                </c:pt>
                <c:pt idx="19">
                  <c:v>280</c:v>
                </c:pt>
                <c:pt idx="20">
                  <c:v>83</c:v>
                </c:pt>
                <c:pt idx="21">
                  <c:v>261</c:v>
                </c:pt>
                <c:pt idx="22">
                  <c:v>89</c:v>
                </c:pt>
                <c:pt idx="23">
                  <c:v>82</c:v>
                </c:pt>
                <c:pt idx="24">
                  <c:v>91</c:v>
                </c:pt>
                <c:pt idx="25">
                  <c:v>148</c:v>
                </c:pt>
                <c:pt idx="26">
                  <c:v>155</c:v>
                </c:pt>
                <c:pt idx="27">
                  <c:v>177</c:v>
                </c:pt>
                <c:pt idx="28">
                  <c:v>126</c:v>
                </c:pt>
                <c:pt idx="29">
                  <c:v>41</c:v>
                </c:pt>
                <c:pt idx="30">
                  <c:v>116</c:v>
                </c:pt>
                <c:pt idx="31">
                  <c:v>125</c:v>
                </c:pt>
                <c:pt idx="32">
                  <c:v>146</c:v>
                </c:pt>
                <c:pt idx="33">
                  <c:v>231</c:v>
                </c:pt>
                <c:pt idx="34">
                  <c:v>210</c:v>
                </c:pt>
                <c:pt idx="35">
                  <c:v>188</c:v>
                </c:pt>
                <c:pt idx="36">
                  <c:v>100</c:v>
                </c:pt>
                <c:pt idx="37">
                  <c:v>59</c:v>
                </c:pt>
                <c:pt idx="38">
                  <c:v>133</c:v>
                </c:pt>
                <c:pt idx="39">
                  <c:v>142</c:v>
                </c:pt>
                <c:pt idx="40">
                  <c:v>157</c:v>
                </c:pt>
                <c:pt idx="41">
                  <c:v>192</c:v>
                </c:pt>
                <c:pt idx="42">
                  <c:v>202</c:v>
                </c:pt>
                <c:pt idx="43">
                  <c:v>171</c:v>
                </c:pt>
                <c:pt idx="44">
                  <c:v>107</c:v>
                </c:pt>
                <c:pt idx="45">
                  <c:v>176</c:v>
                </c:pt>
                <c:pt idx="46">
                  <c:v>175</c:v>
                </c:pt>
                <c:pt idx="47">
                  <c:v>273</c:v>
                </c:pt>
                <c:pt idx="48">
                  <c:v>220</c:v>
                </c:pt>
                <c:pt idx="49">
                  <c:v>151</c:v>
                </c:pt>
                <c:pt idx="50">
                  <c:v>123</c:v>
                </c:pt>
                <c:pt idx="51">
                  <c:v>193</c:v>
                </c:pt>
                <c:pt idx="52">
                  <c:v>188</c:v>
                </c:pt>
                <c:pt idx="53">
                  <c:v>199</c:v>
                </c:pt>
                <c:pt idx="54">
                  <c:v>166</c:v>
                </c:pt>
                <c:pt idx="55">
                  <c:v>198</c:v>
                </c:pt>
                <c:pt idx="56">
                  <c:v>118</c:v>
                </c:pt>
                <c:pt idx="57">
                  <c:v>148</c:v>
                </c:pt>
                <c:pt idx="58">
                  <c:v>153</c:v>
                </c:pt>
                <c:pt idx="59">
                  <c:v>212</c:v>
                </c:pt>
                <c:pt idx="60">
                  <c:v>252</c:v>
                </c:pt>
                <c:pt idx="61">
                  <c:v>247</c:v>
                </c:pt>
                <c:pt idx="62">
                  <c:v>303</c:v>
                </c:pt>
                <c:pt idx="63">
                  <c:v>322</c:v>
                </c:pt>
                <c:pt idx="64">
                  <c:v>329</c:v>
                </c:pt>
                <c:pt idx="65">
                  <c:v>194</c:v>
                </c:pt>
                <c:pt idx="66">
                  <c:v>308</c:v>
                </c:pt>
                <c:pt idx="67">
                  <c:v>387</c:v>
                </c:pt>
                <c:pt idx="68">
                  <c:v>252</c:v>
                </c:pt>
                <c:pt idx="69">
                  <c:v>268</c:v>
                </c:pt>
                <c:pt idx="70">
                  <c:v>211</c:v>
                </c:pt>
                <c:pt idx="71">
                  <c:v>126</c:v>
                </c:pt>
                <c:pt idx="72">
                  <c:v>240</c:v>
                </c:pt>
                <c:pt idx="73">
                  <c:v>265</c:v>
                </c:pt>
                <c:pt idx="74">
                  <c:v>342</c:v>
                </c:pt>
                <c:pt idx="75">
                  <c:v>273</c:v>
                </c:pt>
                <c:pt idx="76">
                  <c:v>270</c:v>
                </c:pt>
                <c:pt idx="77">
                  <c:v>193</c:v>
                </c:pt>
                <c:pt idx="78">
                  <c:v>91</c:v>
                </c:pt>
                <c:pt idx="79">
                  <c:v>132</c:v>
                </c:pt>
                <c:pt idx="80">
                  <c:v>257</c:v>
                </c:pt>
                <c:pt idx="81">
                  <c:v>318</c:v>
                </c:pt>
                <c:pt idx="82">
                  <c:v>233</c:v>
                </c:pt>
                <c:pt idx="83">
                  <c:v>201</c:v>
                </c:pt>
                <c:pt idx="84">
                  <c:v>301</c:v>
                </c:pt>
                <c:pt idx="85">
                  <c:v>245</c:v>
                </c:pt>
                <c:pt idx="86">
                  <c:v>308</c:v>
                </c:pt>
                <c:pt idx="87">
                  <c:v>323</c:v>
                </c:pt>
                <c:pt idx="88">
                  <c:v>255</c:v>
                </c:pt>
                <c:pt idx="89">
                  <c:v>229</c:v>
                </c:pt>
                <c:pt idx="90">
                  <c:v>302</c:v>
                </c:pt>
                <c:pt idx="91">
                  <c:v>245</c:v>
                </c:pt>
                <c:pt idx="92">
                  <c:v>126</c:v>
                </c:pt>
                <c:pt idx="93">
                  <c:v>225</c:v>
                </c:pt>
                <c:pt idx="94">
                  <c:v>251</c:v>
                </c:pt>
                <c:pt idx="95">
                  <c:v>258</c:v>
                </c:pt>
                <c:pt idx="96">
                  <c:v>242</c:v>
                </c:pt>
                <c:pt idx="97">
                  <c:v>182</c:v>
                </c:pt>
                <c:pt idx="98">
                  <c:v>200</c:v>
                </c:pt>
                <c:pt idx="99">
                  <c:v>165</c:v>
                </c:pt>
                <c:pt idx="100">
                  <c:v>275</c:v>
                </c:pt>
                <c:pt idx="101">
                  <c:v>258</c:v>
                </c:pt>
                <c:pt idx="102">
                  <c:v>278</c:v>
                </c:pt>
                <c:pt idx="103">
                  <c:v>280</c:v>
                </c:pt>
                <c:pt idx="104">
                  <c:v>352</c:v>
                </c:pt>
                <c:pt idx="105">
                  <c:v>312</c:v>
                </c:pt>
                <c:pt idx="106">
                  <c:v>323</c:v>
                </c:pt>
                <c:pt idx="107">
                  <c:v>342</c:v>
                </c:pt>
                <c:pt idx="108">
                  <c:v>284</c:v>
                </c:pt>
                <c:pt idx="109">
                  <c:v>242</c:v>
                </c:pt>
                <c:pt idx="110">
                  <c:v>262</c:v>
                </c:pt>
                <c:pt idx="111">
                  <c:v>285</c:v>
                </c:pt>
                <c:pt idx="112">
                  <c:v>304</c:v>
                </c:pt>
                <c:pt idx="113">
                  <c:v>308</c:v>
                </c:pt>
                <c:pt idx="114">
                  <c:v>299</c:v>
                </c:pt>
                <c:pt idx="115">
                  <c:v>287</c:v>
                </c:pt>
                <c:pt idx="116">
                  <c:v>277</c:v>
                </c:pt>
                <c:pt idx="117">
                  <c:v>344</c:v>
                </c:pt>
                <c:pt idx="118">
                  <c:v>362</c:v>
                </c:pt>
                <c:pt idx="119">
                  <c:v>365</c:v>
                </c:pt>
                <c:pt idx="120">
                  <c:v>368</c:v>
                </c:pt>
                <c:pt idx="121">
                  <c:v>317</c:v>
                </c:pt>
                <c:pt idx="122">
                  <c:v>386</c:v>
                </c:pt>
                <c:pt idx="123">
                  <c:v>442</c:v>
                </c:pt>
                <c:pt idx="124">
                  <c:v>424</c:v>
                </c:pt>
                <c:pt idx="125">
                  <c:v>358</c:v>
                </c:pt>
                <c:pt idx="126">
                  <c:v>384</c:v>
                </c:pt>
                <c:pt idx="127">
                  <c:v>395</c:v>
                </c:pt>
                <c:pt idx="128">
                  <c:v>384</c:v>
                </c:pt>
                <c:pt idx="129">
                  <c:v>458</c:v>
                </c:pt>
                <c:pt idx="130">
                  <c:v>512</c:v>
                </c:pt>
                <c:pt idx="131">
                  <c:v>505</c:v>
                </c:pt>
                <c:pt idx="132">
                  <c:v>481</c:v>
                </c:pt>
                <c:pt idx="133">
                  <c:v>412</c:v>
                </c:pt>
                <c:pt idx="134">
                  <c:v>498</c:v>
                </c:pt>
                <c:pt idx="135">
                  <c:v>465</c:v>
                </c:pt>
                <c:pt idx="136">
                  <c:v>439</c:v>
                </c:pt>
                <c:pt idx="137">
                  <c:v>507</c:v>
                </c:pt>
                <c:pt idx="138">
                  <c:v>495</c:v>
                </c:pt>
                <c:pt idx="139">
                  <c:v>502</c:v>
                </c:pt>
                <c:pt idx="140">
                  <c:v>400</c:v>
                </c:pt>
                <c:pt idx="141">
                  <c:v>382</c:v>
                </c:pt>
                <c:pt idx="142">
                  <c:v>524</c:v>
                </c:pt>
                <c:pt idx="143">
                  <c:v>529</c:v>
                </c:pt>
                <c:pt idx="144">
                  <c:v>572</c:v>
                </c:pt>
                <c:pt idx="145">
                  <c:v>380</c:v>
                </c:pt>
                <c:pt idx="146">
                  <c:v>417</c:v>
                </c:pt>
                <c:pt idx="147">
                  <c:v>402</c:v>
                </c:pt>
                <c:pt idx="148">
                  <c:v>375</c:v>
                </c:pt>
                <c:pt idx="149">
                  <c:v>362</c:v>
                </c:pt>
                <c:pt idx="150">
                  <c:v>418</c:v>
                </c:pt>
                <c:pt idx="151">
                  <c:v>502</c:v>
                </c:pt>
                <c:pt idx="152">
                  <c:v>503</c:v>
                </c:pt>
                <c:pt idx="153">
                  <c:v>473</c:v>
                </c:pt>
                <c:pt idx="154">
                  <c:v>480</c:v>
                </c:pt>
                <c:pt idx="155">
                  <c:v>512</c:v>
                </c:pt>
                <c:pt idx="156">
                  <c:v>471</c:v>
                </c:pt>
                <c:pt idx="157">
                  <c:v>542</c:v>
                </c:pt>
                <c:pt idx="158">
                  <c:v>528</c:v>
                </c:pt>
                <c:pt idx="159">
                  <c:v>481</c:v>
                </c:pt>
                <c:pt idx="160">
                  <c:v>493</c:v>
                </c:pt>
                <c:pt idx="161">
                  <c:v>375</c:v>
                </c:pt>
                <c:pt idx="162">
                  <c:v>371</c:v>
                </c:pt>
                <c:pt idx="163">
                  <c:v>374</c:v>
                </c:pt>
                <c:pt idx="164">
                  <c:v>443</c:v>
                </c:pt>
                <c:pt idx="165">
                  <c:v>465</c:v>
                </c:pt>
                <c:pt idx="166">
                  <c:v>533</c:v>
                </c:pt>
                <c:pt idx="167">
                  <c:v>687</c:v>
                </c:pt>
                <c:pt idx="168">
                  <c:v>612</c:v>
                </c:pt>
                <c:pt idx="169">
                  <c:v>651</c:v>
                </c:pt>
                <c:pt idx="170">
                  <c:v>590</c:v>
                </c:pt>
                <c:pt idx="171">
                  <c:v>619</c:v>
                </c:pt>
                <c:pt idx="172">
                  <c:v>720</c:v>
                </c:pt>
                <c:pt idx="173">
                  <c:v>680</c:v>
                </c:pt>
                <c:pt idx="174">
                  <c:v>617</c:v>
                </c:pt>
                <c:pt idx="175">
                  <c:v>571</c:v>
                </c:pt>
                <c:pt idx="176">
                  <c:v>440</c:v>
                </c:pt>
                <c:pt idx="177">
                  <c:v>471</c:v>
                </c:pt>
                <c:pt idx="178">
                  <c:v>615</c:v>
                </c:pt>
                <c:pt idx="179">
                  <c:v>679</c:v>
                </c:pt>
                <c:pt idx="180">
                  <c:v>695</c:v>
                </c:pt>
                <c:pt idx="181">
                  <c:v>592</c:v>
                </c:pt>
                <c:pt idx="182">
                  <c:v>530</c:v>
                </c:pt>
                <c:pt idx="183">
                  <c:v>563</c:v>
                </c:pt>
                <c:pt idx="184">
                  <c:v>527</c:v>
                </c:pt>
                <c:pt idx="185">
                  <c:v>890</c:v>
                </c:pt>
                <c:pt idx="186">
                  <c:v>928</c:v>
                </c:pt>
                <c:pt idx="187">
                  <c:v>1000</c:v>
                </c:pt>
                <c:pt idx="188">
                  <c:v>1094</c:v>
                </c:pt>
                <c:pt idx="189">
                  <c:v>1194</c:v>
                </c:pt>
                <c:pt idx="190">
                  <c:v>1138</c:v>
                </c:pt>
                <c:pt idx="191">
                  <c:v>1180</c:v>
                </c:pt>
                <c:pt idx="192">
                  <c:v>1289</c:v>
                </c:pt>
                <c:pt idx="193">
                  <c:v>1115</c:v>
                </c:pt>
                <c:pt idx="194">
                  <c:v>1122</c:v>
                </c:pt>
                <c:pt idx="195">
                  <c:v>1134</c:v>
                </c:pt>
                <c:pt idx="196">
                  <c:v>1286</c:v>
                </c:pt>
                <c:pt idx="197">
                  <c:v>1062</c:v>
                </c:pt>
                <c:pt idx="198">
                  <c:v>1185</c:v>
                </c:pt>
                <c:pt idx="199">
                  <c:v>1170</c:v>
                </c:pt>
                <c:pt idx="200">
                  <c:v>1301</c:v>
                </c:pt>
                <c:pt idx="201">
                  <c:v>1350</c:v>
                </c:pt>
                <c:pt idx="202">
                  <c:v>1232</c:v>
                </c:pt>
                <c:pt idx="203">
                  <c:v>1444</c:v>
                </c:pt>
                <c:pt idx="204">
                  <c:v>1326</c:v>
                </c:pt>
                <c:pt idx="205">
                  <c:v>1453</c:v>
                </c:pt>
                <c:pt idx="206">
                  <c:v>1454</c:v>
                </c:pt>
                <c:pt idx="207">
                  <c:v>668.7</c:v>
                </c:pt>
                <c:pt idx="208">
                  <c:v>1312</c:v>
                </c:pt>
                <c:pt idx="209">
                  <c:v>1231</c:v>
                </c:pt>
                <c:pt idx="210">
                  <c:v>1558</c:v>
                </c:pt>
                <c:pt idx="211">
                  <c:v>768</c:v>
                </c:pt>
                <c:pt idx="212">
                  <c:v>564</c:v>
                </c:pt>
                <c:pt idx="213">
                  <c:v>793</c:v>
                </c:pt>
                <c:pt idx="214">
                  <c:v>838</c:v>
                </c:pt>
                <c:pt idx="215">
                  <c:v>727</c:v>
                </c:pt>
                <c:pt idx="216">
                  <c:v>1330</c:v>
                </c:pt>
                <c:pt idx="217">
                  <c:v>1638</c:v>
                </c:pt>
                <c:pt idx="218">
                  <c:v>694</c:v>
                </c:pt>
                <c:pt idx="219">
                  <c:v>627</c:v>
                </c:pt>
                <c:pt idx="220">
                  <c:v>1408</c:v>
                </c:pt>
                <c:pt idx="221">
                  <c:v>1265</c:v>
                </c:pt>
                <c:pt idx="222">
                  <c:v>1233</c:v>
                </c:pt>
                <c:pt idx="223">
                  <c:v>1262</c:v>
                </c:pt>
                <c:pt idx="224">
                  <c:v>1168</c:v>
                </c:pt>
                <c:pt idx="225">
                  <c:v>1278</c:v>
                </c:pt>
                <c:pt idx="226">
                  <c:v>1135</c:v>
                </c:pt>
                <c:pt idx="227">
                  <c:v>1363</c:v>
                </c:pt>
                <c:pt idx="228">
                  <c:v>1553</c:v>
                </c:pt>
                <c:pt idx="229">
                  <c:v>1382</c:v>
                </c:pt>
                <c:pt idx="230">
                  <c:v>1390</c:v>
                </c:pt>
                <c:pt idx="231">
                  <c:v>1633</c:v>
                </c:pt>
                <c:pt idx="232">
                  <c:v>1380</c:v>
                </c:pt>
                <c:pt idx="233">
                  <c:v>1387</c:v>
                </c:pt>
                <c:pt idx="234">
                  <c:v>1212</c:v>
                </c:pt>
                <c:pt idx="235">
                  <c:v>1310</c:v>
                </c:pt>
                <c:pt idx="236">
                  <c:v>1288</c:v>
                </c:pt>
                <c:pt idx="237">
                  <c:v>1439</c:v>
                </c:pt>
                <c:pt idx="238">
                  <c:v>753</c:v>
                </c:pt>
                <c:pt idx="239">
                  <c:v>409</c:v>
                </c:pt>
                <c:pt idx="240">
                  <c:v>688</c:v>
                </c:pt>
                <c:pt idx="241">
                  <c:v>1038</c:v>
                </c:pt>
                <c:pt idx="242">
                  <c:v>1104</c:v>
                </c:pt>
                <c:pt idx="243">
                  <c:v>1058</c:v>
                </c:pt>
                <c:pt idx="244">
                  <c:v>641</c:v>
                </c:pt>
                <c:pt idx="245">
                  <c:v>905</c:v>
                </c:pt>
                <c:pt idx="246">
                  <c:v>774</c:v>
                </c:pt>
                <c:pt idx="247">
                  <c:v>730</c:v>
                </c:pt>
                <c:pt idx="248">
                  <c:v>1160</c:v>
                </c:pt>
                <c:pt idx="249">
                  <c:v>889</c:v>
                </c:pt>
                <c:pt idx="250">
                  <c:v>616</c:v>
                </c:pt>
                <c:pt idx="251">
                  <c:v>687</c:v>
                </c:pt>
                <c:pt idx="252">
                  <c:v>337</c:v>
                </c:pt>
                <c:pt idx="253">
                  <c:v>425</c:v>
                </c:pt>
                <c:pt idx="254">
                  <c:v>562</c:v>
                </c:pt>
                <c:pt idx="255">
                  <c:v>790</c:v>
                </c:pt>
                <c:pt idx="256">
                  <c:v>766</c:v>
                </c:pt>
                <c:pt idx="257">
                  <c:v>576</c:v>
                </c:pt>
                <c:pt idx="258">
                  <c:v>377</c:v>
                </c:pt>
                <c:pt idx="259">
                  <c:v>481</c:v>
                </c:pt>
                <c:pt idx="260">
                  <c:v>180</c:v>
                </c:pt>
                <c:pt idx="261">
                  <c:v>436</c:v>
                </c:pt>
                <c:pt idx="262">
                  <c:v>590</c:v>
                </c:pt>
                <c:pt idx="263">
                  <c:v>812</c:v>
                </c:pt>
                <c:pt idx="264">
                  <c:v>663</c:v>
                </c:pt>
                <c:pt idx="265">
                  <c:v>575</c:v>
                </c:pt>
                <c:pt idx="266">
                  <c:v>542</c:v>
                </c:pt>
                <c:pt idx="267">
                  <c:v>230</c:v>
                </c:pt>
                <c:pt idx="268">
                  <c:v>202</c:v>
                </c:pt>
                <c:pt idx="269">
                  <c:v>484</c:v>
                </c:pt>
                <c:pt idx="270">
                  <c:v>568</c:v>
                </c:pt>
                <c:pt idx="271">
                  <c:v>594</c:v>
                </c:pt>
                <c:pt idx="272">
                  <c:v>536</c:v>
                </c:pt>
                <c:pt idx="273">
                  <c:v>528</c:v>
                </c:pt>
                <c:pt idx="274">
                  <c:v>412</c:v>
                </c:pt>
                <c:pt idx="275">
                  <c:v>218</c:v>
                </c:pt>
                <c:pt idx="276">
                  <c:v>512</c:v>
                </c:pt>
                <c:pt idx="277">
                  <c:v>648</c:v>
                </c:pt>
                <c:pt idx="278">
                  <c:v>672</c:v>
                </c:pt>
                <c:pt idx="279">
                  <c:v>644</c:v>
                </c:pt>
                <c:pt idx="280">
                  <c:v>589</c:v>
                </c:pt>
                <c:pt idx="281">
                  <c:v>518</c:v>
                </c:pt>
                <c:pt idx="282">
                  <c:v>141</c:v>
                </c:pt>
                <c:pt idx="283">
                  <c:v>512</c:v>
                </c:pt>
                <c:pt idx="284">
                  <c:v>601</c:v>
                </c:pt>
                <c:pt idx="285">
                  <c:v>641</c:v>
                </c:pt>
                <c:pt idx="286">
                  <c:v>638</c:v>
                </c:pt>
                <c:pt idx="287">
                  <c:v>591</c:v>
                </c:pt>
                <c:pt idx="288">
                  <c:v>578</c:v>
                </c:pt>
                <c:pt idx="289">
                  <c:v>614</c:v>
                </c:pt>
                <c:pt idx="290">
                  <c:v>720</c:v>
                </c:pt>
                <c:pt idx="291">
                  <c:v>592</c:v>
                </c:pt>
                <c:pt idx="292">
                  <c:v>688</c:v>
                </c:pt>
                <c:pt idx="293">
                  <c:v>601</c:v>
                </c:pt>
                <c:pt idx="294">
                  <c:v>673</c:v>
                </c:pt>
                <c:pt idx="295">
                  <c:v>702</c:v>
                </c:pt>
                <c:pt idx="296">
                  <c:v>781</c:v>
                </c:pt>
                <c:pt idx="297">
                  <c:v>520</c:v>
                </c:pt>
                <c:pt idx="298">
                  <c:v>425</c:v>
                </c:pt>
                <c:pt idx="299">
                  <c:v>567</c:v>
                </c:pt>
                <c:pt idx="300">
                  <c:v>601</c:v>
                </c:pt>
                <c:pt idx="301">
                  <c:v>689</c:v>
                </c:pt>
                <c:pt idx="302">
                  <c:v>655</c:v>
                </c:pt>
                <c:pt idx="303">
                  <c:v>609</c:v>
                </c:pt>
                <c:pt idx="304">
                  <c:v>701</c:v>
                </c:pt>
                <c:pt idx="305">
                  <c:v>658</c:v>
                </c:pt>
                <c:pt idx="306">
                  <c:v>822</c:v>
                </c:pt>
                <c:pt idx="307">
                  <c:v>845</c:v>
                </c:pt>
                <c:pt idx="308">
                  <c:v>862</c:v>
                </c:pt>
                <c:pt idx="309">
                  <c:v>912</c:v>
                </c:pt>
                <c:pt idx="310">
                  <c:v>899</c:v>
                </c:pt>
                <c:pt idx="311">
                  <c:v>958</c:v>
                </c:pt>
                <c:pt idx="312">
                  <c:v>1012</c:v>
                </c:pt>
                <c:pt idx="313">
                  <c:v>1039</c:v>
                </c:pt>
                <c:pt idx="314">
                  <c:v>1189</c:v>
                </c:pt>
                <c:pt idx="315">
                  <c:v>983</c:v>
                </c:pt>
                <c:pt idx="316">
                  <c:v>1152</c:v>
                </c:pt>
                <c:pt idx="317">
                  <c:v>1289</c:v>
                </c:pt>
                <c:pt idx="318">
                  <c:v>1345</c:v>
                </c:pt>
                <c:pt idx="319">
                  <c:v>1412</c:v>
                </c:pt>
                <c:pt idx="320">
                  <c:v>1585</c:v>
                </c:pt>
                <c:pt idx="321">
                  <c:v>1635</c:v>
                </c:pt>
                <c:pt idx="322">
                  <c:v>1589</c:v>
                </c:pt>
                <c:pt idx="323">
                  <c:v>1512</c:v>
                </c:pt>
                <c:pt idx="324">
                  <c:v>1755</c:v>
                </c:pt>
                <c:pt idx="325">
                  <c:v>1932</c:v>
                </c:pt>
                <c:pt idx="326">
                  <c:v>1996</c:v>
                </c:pt>
                <c:pt idx="327">
                  <c:v>2065</c:v>
                </c:pt>
                <c:pt idx="328">
                  <c:v>2114</c:v>
                </c:pt>
                <c:pt idx="329">
                  <c:v>2032</c:v>
                </c:pt>
                <c:pt idx="330">
                  <c:v>1934</c:v>
                </c:pt>
                <c:pt idx="331">
                  <c:v>2056</c:v>
                </c:pt>
                <c:pt idx="332">
                  <c:v>2093</c:v>
                </c:pt>
                <c:pt idx="333">
                  <c:v>2055</c:v>
                </c:pt>
                <c:pt idx="334">
                  <c:v>1896</c:v>
                </c:pt>
                <c:pt idx="335">
                  <c:v>1756</c:v>
                </c:pt>
                <c:pt idx="336">
                  <c:v>1532</c:v>
                </c:pt>
                <c:pt idx="337">
                  <c:v>1387</c:v>
                </c:pt>
                <c:pt idx="338">
                  <c:v>1128</c:v>
                </c:pt>
                <c:pt idx="339">
                  <c:v>1105</c:v>
                </c:pt>
                <c:pt idx="340">
                  <c:v>1105</c:v>
                </c:pt>
                <c:pt idx="341">
                  <c:v>1153</c:v>
                </c:pt>
                <c:pt idx="342">
                  <c:v>1087</c:v>
                </c:pt>
                <c:pt idx="343">
                  <c:v>959</c:v>
                </c:pt>
                <c:pt idx="344">
                  <c:v>895</c:v>
                </c:pt>
                <c:pt idx="345">
                  <c:v>1214</c:v>
                </c:pt>
                <c:pt idx="346">
                  <c:v>1289</c:v>
                </c:pt>
                <c:pt idx="347">
                  <c:v>1244</c:v>
                </c:pt>
                <c:pt idx="348">
                  <c:v>1197</c:v>
                </c:pt>
                <c:pt idx="349">
                  <c:v>1324</c:v>
                </c:pt>
                <c:pt idx="350">
                  <c:v>1145</c:v>
                </c:pt>
                <c:pt idx="351">
                  <c:v>1093</c:v>
                </c:pt>
                <c:pt idx="352">
                  <c:v>953</c:v>
                </c:pt>
                <c:pt idx="353">
                  <c:v>923</c:v>
                </c:pt>
                <c:pt idx="354">
                  <c:v>850</c:v>
                </c:pt>
                <c:pt idx="355">
                  <c:v>911</c:v>
                </c:pt>
                <c:pt idx="356">
                  <c:v>809</c:v>
                </c:pt>
                <c:pt idx="357">
                  <c:v>631</c:v>
                </c:pt>
                <c:pt idx="358">
                  <c:v>529</c:v>
                </c:pt>
                <c:pt idx="359">
                  <c:v>489</c:v>
                </c:pt>
                <c:pt idx="360">
                  <c:v>503</c:v>
                </c:pt>
                <c:pt idx="361">
                  <c:v>473</c:v>
                </c:pt>
                <c:pt idx="362">
                  <c:v>515</c:v>
                </c:pt>
                <c:pt idx="363">
                  <c:v>479</c:v>
                </c:pt>
                <c:pt idx="364">
                  <c:v>431</c:v>
                </c:pt>
                <c:pt idx="365">
                  <c:v>392</c:v>
                </c:pt>
                <c:pt idx="366">
                  <c:v>337</c:v>
                </c:pt>
                <c:pt idx="367">
                  <c:v>359</c:v>
                </c:pt>
                <c:pt idx="368">
                  <c:v>451</c:v>
                </c:pt>
                <c:pt idx="369">
                  <c:v>433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07.</a:t>
            </a:r>
            <a:r>
              <a:rPr lang="en-US" dirty="0"/>
              <a:t>0</a:t>
            </a:r>
            <a:r>
              <a:rPr lang="ro-RO" dirty="0"/>
              <a:t>5.202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5.929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96428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+17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565950" y="10414012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197050" cy="2186555"/>
              <a:chOff x="-1" y="95848"/>
              <a:chExt cx="6197049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197049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3345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565950" y="2981074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260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565950" y="7869812"/>
            <a:ext cx="17708410" cy="2285418"/>
            <a:chOff x="0" y="-2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252</a:t>
                </a:r>
                <a:r>
                  <a:rPr lang="x-none" b="1" dirty="0"/>
                  <a:t>.</a:t>
                </a:r>
                <a:r>
                  <a:rPr lang="ro-RO" b="1" dirty="0"/>
                  <a:t>413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48B70B4A-B060-4C63-9B4F-FD85B74D524A}"/>
              </a:ext>
            </a:extLst>
          </p:cNvPr>
          <p:cNvGrpSpPr/>
          <p:nvPr/>
        </p:nvGrpSpPr>
        <p:grpSpPr>
          <a:xfrm>
            <a:off x="2565950" y="5425443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2D381D7A-8B69-45F3-919B-F0D67E858845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70E02A59-D918-4497-960C-5F06F8AC6C7C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9ADAD26E-AA68-430C-B224-30E694EAD23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de 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C0325401-2304-4580-8237-1DA32F0A7E52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00C6989D-DC29-449F-81F8-228749CB3F6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277F24F-9C5E-4F27-9957-794AC66E0BE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5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505151"/>
            <a:ext cx="17708410" cy="2056290"/>
            <a:chOff x="0" y="-271142"/>
            <a:chExt cx="17708409" cy="2556556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271142"/>
              <a:ext cx="6074530" cy="2438952"/>
              <a:chOff x="-1" y="-274153"/>
              <a:chExt cx="6074529" cy="2438950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274153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5.222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013276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1335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1.019.670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4138965054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986689765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242.796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760208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+433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84903373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+0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30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181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10575</TotalTime>
  <Words>264</Words>
  <Application>Microsoft Office PowerPoint</Application>
  <PresentationFormat>Particularizare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1198</cp:revision>
  <dcterms:modified xsi:type="dcterms:W3CDTF">2021-05-07T13:43:34Z</dcterms:modified>
</cp:coreProperties>
</file>