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Transnistria</c:v>
                </c:pt>
                <c:pt idx="1">
                  <c:v>Chișinău</c:v>
                </c:pt>
                <c:pt idx="2">
                  <c:v>Ungheni</c:v>
                </c:pt>
                <c:pt idx="3">
                  <c:v>Bălți</c:v>
                </c:pt>
                <c:pt idx="4">
                  <c:v>Hîncești</c:v>
                </c:pt>
                <c:pt idx="5">
                  <c:v>Strășeni</c:v>
                </c:pt>
                <c:pt idx="6">
                  <c:v>Soroca</c:v>
                </c:pt>
                <c:pt idx="7">
                  <c:v>Edineț</c:v>
                </c:pt>
                <c:pt idx="8">
                  <c:v>Florești</c:v>
                </c:pt>
                <c:pt idx="9">
                  <c:v>Nisporeni</c:v>
                </c:pt>
                <c:pt idx="10">
                  <c:v>Taraclia</c:v>
                </c:pt>
                <c:pt idx="11">
                  <c:v>Criuleni</c:v>
                </c:pt>
                <c:pt idx="12">
                  <c:v>Dubăsari</c:v>
                </c:pt>
                <c:pt idx="13">
                  <c:v>Fălești</c:v>
                </c:pt>
                <c:pt idx="14">
                  <c:v>Glodeni</c:v>
                </c:pt>
                <c:pt idx="15">
                  <c:v>Anenii Noi</c:v>
                </c:pt>
                <c:pt idx="16">
                  <c:v>Briceni</c:v>
                </c:pt>
                <c:pt idx="17">
                  <c:v>Ceadîr-Lunga</c:v>
                </c:pt>
                <c:pt idx="18">
                  <c:v>Comrat</c:v>
                </c:pt>
                <c:pt idx="19">
                  <c:v>Drochia</c:v>
                </c:pt>
                <c:pt idx="20">
                  <c:v>Ialoveni</c:v>
                </c:pt>
                <c:pt idx="21">
                  <c:v>Ocnița</c:v>
                </c:pt>
                <c:pt idx="22">
                  <c:v>Rîșcani</c:v>
                </c:pt>
                <c:pt idx="23">
                  <c:v>Sîngerei</c:v>
                </c:pt>
                <c:pt idx="24">
                  <c:v>Ștefan Vodă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106</c:v>
                </c:pt>
                <c:pt idx="1">
                  <c:v>28</c:v>
                </c:pt>
                <c:pt idx="2">
                  <c:v>7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Лист1!$A$3:$A$427</c:f>
              <c:strCache>
                <c:ptCount val="42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</c:strCache>
            </c:strRef>
          </c:cat>
          <c:val>
            <c:numRef>
              <c:f>Лист1!$B$3:$B$427</c:f>
              <c:numCache>
                <c:formatCode>General</c:formatCode>
                <c:ptCount val="42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Лист1!$A$4:$A$374</c:f>
              <c:strCache>
                <c:ptCount val="37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</c:strCache>
            </c:strRef>
          </c:cat>
          <c:val>
            <c:numRef>
              <c:f>Лист1!$B$4:$B$374</c:f>
              <c:numCache>
                <c:formatCode>General</c:formatCode>
                <c:ptCount val="37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08.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5.943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3068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191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252</a:t>
                </a:r>
                <a:r>
                  <a:rPr lang="x-none" b="1" dirty="0"/>
                  <a:t>.</a:t>
                </a:r>
                <a:r>
                  <a:rPr lang="ro-RO" b="1" dirty="0"/>
                  <a:t>604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4.525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598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1.024.195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7669433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889517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243.195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+399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4001513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10582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1199</cp:revision>
  <dcterms:modified xsi:type="dcterms:W3CDTF">2021-05-08T14:06:33Z</dcterms:modified>
</cp:coreProperties>
</file>