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1" d="100"/>
          <a:sy n="21" d="100"/>
        </p:scale>
        <p:origin x="692" y="2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Transnistria</c:v>
                </c:pt>
                <c:pt idx="1">
                  <c:v>Chișinău</c:v>
                </c:pt>
                <c:pt idx="2">
                  <c:v>Edineț</c:v>
                </c:pt>
                <c:pt idx="3">
                  <c:v>Briceni</c:v>
                </c:pt>
                <c:pt idx="4">
                  <c:v>Rîșcani</c:v>
                </c:pt>
                <c:pt idx="5">
                  <c:v>Cahul</c:v>
                </c:pt>
                <c:pt idx="6">
                  <c:v>Ceadîr-Lunga</c:v>
                </c:pt>
                <c:pt idx="7">
                  <c:v>Dondușeni</c:v>
                </c:pt>
                <c:pt idx="8">
                  <c:v>Căușeni</c:v>
                </c:pt>
                <c:pt idx="9">
                  <c:v>Orhei</c:v>
                </c:pt>
                <c:pt idx="10">
                  <c:v>Strășeni</c:v>
                </c:pt>
                <c:pt idx="11">
                  <c:v>Bălți</c:v>
                </c:pt>
                <c:pt idx="12">
                  <c:v>Cimișlia</c:v>
                </c:pt>
                <c:pt idx="13">
                  <c:v>Criuleni</c:v>
                </c:pt>
                <c:pt idx="14">
                  <c:v>Fălești</c:v>
                </c:pt>
                <c:pt idx="15">
                  <c:v>Ialoveni</c:v>
                </c:pt>
                <c:pt idx="16">
                  <c:v>Sîngerei</c:v>
                </c:pt>
                <c:pt idx="17">
                  <c:v>Soroca</c:v>
                </c:pt>
                <c:pt idx="18">
                  <c:v>Telenesti</c:v>
                </c:pt>
                <c:pt idx="19">
                  <c:v>Ungheni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88</c:v>
                </c:pt>
                <c:pt idx="1">
                  <c:v>14</c:v>
                </c:pt>
                <c:pt idx="2">
                  <c:v>10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Лист1!$A$3:$A$428</c:f>
              <c:strCache>
                <c:ptCount val="42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</c:strCache>
            </c:strRef>
          </c:cat>
          <c:val>
            <c:numRef>
              <c:f>Лист1!$B$3:$B$428</c:f>
              <c:numCache>
                <c:formatCode>General</c:formatCode>
                <c:ptCount val="42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Лист1!$A$4:$A$375</c:f>
              <c:strCache>
                <c:ptCount val="372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</c:strCache>
            </c:strRef>
          </c:cat>
          <c:val>
            <c:numRef>
              <c:f>Лист1!$B$4:$B$375</c:f>
              <c:numCache>
                <c:formatCode>General</c:formatCode>
                <c:ptCount val="372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09.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5.952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3263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145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252</a:t>
                </a:r>
                <a:r>
                  <a:rPr lang="x-none" b="1" dirty="0"/>
                  <a:t>.</a:t>
                </a:r>
                <a:r>
                  <a:rPr lang="ro-RO" b="1" dirty="0"/>
                  <a:t>749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2.393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1.026.588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8094179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8724347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243.534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+339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4854397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10597</TotalTime>
  <Words>170</Words>
  <Application>Microsoft Office PowerPoint</Application>
  <PresentationFormat>Particularizare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1203</cp:revision>
  <dcterms:modified xsi:type="dcterms:W3CDTF">2021-05-09T13:40:45Z</dcterms:modified>
</cp:coreProperties>
</file>