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Chișinău</c:v>
                </c:pt>
                <c:pt idx="1">
                  <c:v>Transnistria</c:v>
                </c:pt>
                <c:pt idx="2">
                  <c:v>Briceni</c:v>
                </c:pt>
                <c:pt idx="3">
                  <c:v>Căușeni</c:v>
                </c:pt>
                <c:pt idx="4">
                  <c:v>Soroca</c:v>
                </c:pt>
                <c:pt idx="5">
                  <c:v>Anenii Noi</c:v>
                </c:pt>
                <c:pt idx="6">
                  <c:v>Basarabeasca</c:v>
                </c:pt>
                <c:pt idx="7">
                  <c:v>Bălți</c:v>
                </c:pt>
                <c:pt idx="8">
                  <c:v>Ocniţa</c:v>
                </c:pt>
                <c:pt idx="9">
                  <c:v>Edineț</c:v>
                </c:pt>
                <c:pt idx="10">
                  <c:v>Sîngerei</c:v>
                </c:pt>
                <c:pt idx="11">
                  <c:v>Șoldănești</c:v>
                </c:pt>
                <c:pt idx="12">
                  <c:v>Cahul</c:v>
                </c:pt>
                <c:pt idx="13">
                  <c:v>Cimișlia</c:v>
                </c:pt>
                <c:pt idx="14">
                  <c:v>Hîncești</c:v>
                </c:pt>
                <c:pt idx="15">
                  <c:v>Ștefan Vodă</c:v>
                </c:pt>
                <c:pt idx="16">
                  <c:v>Telenești</c:v>
                </c:pt>
                <c:pt idx="17">
                  <c:v>Cantemir</c:v>
                </c:pt>
                <c:pt idx="18">
                  <c:v>Donduşeni</c:v>
                </c:pt>
                <c:pt idx="19">
                  <c:v>Fălești</c:v>
                </c:pt>
                <c:pt idx="20">
                  <c:v>Glodeni</c:v>
                </c:pt>
                <c:pt idx="21">
                  <c:v>Leova</c:v>
                </c:pt>
                <c:pt idx="22">
                  <c:v>Rezina</c:v>
                </c:pt>
                <c:pt idx="23">
                  <c:v>Rîșcani</c:v>
                </c:pt>
                <c:pt idx="24">
                  <c:v>Strășeni</c:v>
                </c:pt>
                <c:pt idx="25">
                  <c:v>Taraclia</c:v>
                </c:pt>
                <c:pt idx="26">
                  <c:v>Vulcănești</c:v>
                </c:pt>
                <c:pt idx="27">
                  <c:v>Călăraşi</c:v>
                </c:pt>
                <c:pt idx="28">
                  <c:v>Comrat</c:v>
                </c:pt>
                <c:pt idx="29">
                  <c:v>Drochia</c:v>
                </c:pt>
                <c:pt idx="30">
                  <c:v>Florești</c:v>
                </c:pt>
                <c:pt idx="31">
                  <c:v>Orhei</c:v>
                </c:pt>
                <c:pt idx="32">
                  <c:v>Ungheni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34</c:v>
                </c:pt>
                <c:pt idx="1">
                  <c:v>22</c:v>
                </c:pt>
                <c:pt idx="2">
                  <c:v>8</c:v>
                </c:pt>
                <c:pt idx="3">
                  <c:v>8</c:v>
                </c:pt>
                <c:pt idx="4">
                  <c:v>6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Лист1!$A$3:$A$430</c:f>
              <c:strCache>
                <c:ptCount val="42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</c:strCache>
            </c:strRef>
          </c:cat>
          <c:val>
            <c:numRef>
              <c:f>Лист1!$B$3:$B$430</c:f>
              <c:numCache>
                <c:formatCode>General</c:formatCode>
                <c:ptCount val="42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Лист1!$A$4:$A$377</c:f>
              <c:strCache>
                <c:ptCount val="374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</c:strCache>
            </c:strRef>
          </c:cat>
          <c:val>
            <c:numRef>
              <c:f>Лист1!$B$4:$B$377</c:f>
              <c:numCache>
                <c:formatCode>General</c:formatCode>
                <c:ptCount val="37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11.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5.970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151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252</a:t>
                </a:r>
                <a:r>
                  <a:rPr lang="x-none" b="1" dirty="0"/>
                  <a:t>.</a:t>
                </a:r>
                <a:r>
                  <a:rPr lang="ro-RO" b="1" dirty="0"/>
                  <a:t>949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2.702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1.030.413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1311543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5741106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243.877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7405708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1210</cp:revision>
  <dcterms:modified xsi:type="dcterms:W3CDTF">2021-05-11T14:16:25Z</dcterms:modified>
</cp:coreProperties>
</file>