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Лист1!$A$2:$A$31</c:f>
              <c:strCache>
                <c:ptCount val="30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Anenii Noi</c:v>
                </c:pt>
                <c:pt idx="4">
                  <c:v>Ștefan Vodă</c:v>
                </c:pt>
                <c:pt idx="5">
                  <c:v>Cahul</c:v>
                </c:pt>
                <c:pt idx="6">
                  <c:v>Leova</c:v>
                </c:pt>
                <c:pt idx="7">
                  <c:v>Sîngerei</c:v>
                </c:pt>
                <c:pt idx="8">
                  <c:v>Cimișlia</c:v>
                </c:pt>
                <c:pt idx="9">
                  <c:v>Edineț</c:v>
                </c:pt>
                <c:pt idx="10">
                  <c:v>Basarabeasca</c:v>
                </c:pt>
                <c:pt idx="11">
                  <c:v>Floreşti</c:v>
                </c:pt>
                <c:pt idx="12">
                  <c:v>Briceni</c:v>
                </c:pt>
                <c:pt idx="13">
                  <c:v>Ceadîr-Lunga</c:v>
                </c:pt>
                <c:pt idx="14">
                  <c:v>Telenești</c:v>
                </c:pt>
                <c:pt idx="15">
                  <c:v>Căușeni</c:v>
                </c:pt>
                <c:pt idx="16">
                  <c:v>Drochia</c:v>
                </c:pt>
                <c:pt idx="17">
                  <c:v>Ialoveni</c:v>
                </c:pt>
                <c:pt idx="18">
                  <c:v>Orhei</c:v>
                </c:pt>
                <c:pt idx="19">
                  <c:v>Soroca</c:v>
                </c:pt>
                <c:pt idx="20">
                  <c:v>Ungheni</c:v>
                </c:pt>
                <c:pt idx="21">
                  <c:v>Vulcănești</c:v>
                </c:pt>
                <c:pt idx="22">
                  <c:v>Călăraşi</c:v>
                </c:pt>
                <c:pt idx="23">
                  <c:v>Criuleni</c:v>
                </c:pt>
                <c:pt idx="24">
                  <c:v>Dubăsari</c:v>
                </c:pt>
                <c:pt idx="25">
                  <c:v>Hîncești</c:v>
                </c:pt>
                <c:pt idx="26">
                  <c:v>Rezina</c:v>
                </c:pt>
                <c:pt idx="27">
                  <c:v>Rîșcani</c:v>
                </c:pt>
                <c:pt idx="28">
                  <c:v>Strășeni</c:v>
                </c:pt>
                <c:pt idx="29">
                  <c:v>Taraclia</c:v>
                </c:pt>
              </c:strCache>
            </c:strRef>
          </c:cat>
          <c:val>
            <c:numRef>
              <c:f>Лист1!$B$2:$B$31</c:f>
              <c:numCache>
                <c:formatCode>General</c:formatCode>
                <c:ptCount val="30"/>
                <c:pt idx="0">
                  <c:v>73</c:v>
                </c:pt>
                <c:pt idx="1">
                  <c:v>44</c:v>
                </c:pt>
                <c:pt idx="2">
                  <c:v>23</c:v>
                </c:pt>
                <c:pt idx="3">
                  <c:v>9</c:v>
                </c:pt>
                <c:pt idx="4">
                  <c:v>8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Лист1!$A$3:$A$431</c:f>
              <c:strCache>
                <c:ptCount val="42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</c:strCache>
            </c:strRef>
          </c:cat>
          <c:val>
            <c:numRef>
              <c:f>Лист1!$B$3:$B$431</c:f>
              <c:numCache>
                <c:formatCode>General</c:formatCode>
                <c:ptCount val="42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Лист1!$A$4:$A$378</c:f>
              <c:strCache>
                <c:ptCount val="37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</c:strCache>
            </c:strRef>
          </c:cat>
          <c:val>
            <c:numRef>
              <c:f>Лист1!$B$4:$B$378</c:f>
              <c:numCache>
                <c:formatCode>General</c:formatCode>
                <c:ptCount val="37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12.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5.981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3119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224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253</a:t>
                </a:r>
                <a:r>
                  <a:rPr lang="x-none" b="1" dirty="0"/>
                  <a:t>.</a:t>
                </a:r>
                <a:r>
                  <a:rPr lang="ro-RO" b="1" dirty="0"/>
                  <a:t>173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42544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5.936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1849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1.036.349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9618021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8030892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244.073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7677549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10631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1213</cp:revision>
  <dcterms:modified xsi:type="dcterms:W3CDTF">2021-05-12T13:55:23Z</dcterms:modified>
</cp:coreProperties>
</file>