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356" r:id="rId3"/>
    <p:sldId id="355" r:id="rId4"/>
    <p:sldId id="354" r:id="rId5"/>
    <p:sldId id="266" r:id="rId6"/>
    <p:sldId id="271" r:id="rId7"/>
    <p:sldId id="268" r:id="rId8"/>
    <p:sldId id="349" r:id="rId9"/>
    <p:sldId id="270" r:id="rId10"/>
    <p:sldId id="269" r:id="rId11"/>
    <p:sldId id="353" r:id="rId1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5940675A-B579-460E-94D1-54222C63F5DA}" styleName="Fără stil, grilă tabel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7" autoAdjust="0"/>
    <p:restoredTop sz="94476" autoAdjust="0"/>
  </p:normalViewPr>
  <p:slideViewPr>
    <p:cSldViewPr snapToGrid="0">
      <p:cViewPr varScale="1">
        <p:scale>
          <a:sx n="19" d="100"/>
          <a:sy n="19" d="100"/>
        </p:scale>
        <p:origin x="68" y="676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man Coretchi" userId="0ad885832603583f" providerId="LiveId" clId="{F856BD3D-B622-412F-88D0-EDAF63700B0F}"/>
    <pc:docChg chg="modSld">
      <pc:chgData name="Roman Coretchi" userId="0ad885832603583f" providerId="LiveId" clId="{F856BD3D-B622-412F-88D0-EDAF63700B0F}" dt="2020-12-17T14:29:33.235" v="102" actId="20577"/>
      <pc:docMkLst>
        <pc:docMk/>
      </pc:docMkLst>
      <pc:sldChg chg="modSp mod">
        <pc:chgData name="Roman Coretchi" userId="0ad885832603583f" providerId="LiveId" clId="{F856BD3D-B622-412F-88D0-EDAF63700B0F}" dt="2020-12-17T13:50:34.452" v="1" actId="20577"/>
        <pc:sldMkLst>
          <pc:docMk/>
          <pc:sldMk cId="0" sldId="256"/>
        </pc:sldMkLst>
        <pc:spChg chg="mod">
          <ac:chgData name="Roman Coretchi" userId="0ad885832603583f" providerId="LiveId" clId="{F856BD3D-B622-412F-88D0-EDAF63700B0F}" dt="2020-12-17T13:50:34.45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F856BD3D-B622-412F-88D0-EDAF63700B0F}" dt="2020-12-17T14:11:31.869" v="55" actId="20577"/>
        <pc:sldMkLst>
          <pc:docMk/>
          <pc:sldMk cId="0" sldId="257"/>
        </pc:sldMkLst>
        <pc:spChg chg="mod">
          <ac:chgData name="Roman Coretchi" userId="0ad885832603583f" providerId="LiveId" clId="{F856BD3D-B622-412F-88D0-EDAF63700B0F}" dt="2020-12-17T14:11:13.883" v="5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11:31.869" v="55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F856BD3D-B622-412F-88D0-EDAF63700B0F}" dt="2020-12-17T14:10:51.979" v="4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10:36.026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F856BD3D-B622-412F-88D0-EDAF63700B0F}" dt="2020-12-17T14:13:22.195" v="67"/>
        <pc:sldMkLst>
          <pc:docMk/>
          <pc:sldMk cId="1648524542" sldId="266"/>
        </pc:sldMkLst>
        <pc:graphicFrameChg chg="mod">
          <ac:chgData name="Roman Coretchi" userId="0ad885832603583f" providerId="LiveId" clId="{F856BD3D-B622-412F-88D0-EDAF63700B0F}" dt="2020-12-17T14:13:22.195" v="67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F856BD3D-B622-412F-88D0-EDAF63700B0F}" dt="2020-12-17T14:09:55.076" v="3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F856BD3D-B622-412F-88D0-EDAF63700B0F}" dt="2020-12-17T13:59:30.755" v="7" actId="20577"/>
        <pc:sldMkLst>
          <pc:docMk/>
          <pc:sldMk cId="65833316" sldId="269"/>
        </pc:sldMkLst>
        <pc:spChg chg="mod">
          <ac:chgData name="Roman Coretchi" userId="0ad885832603583f" providerId="LiveId" clId="{F856BD3D-B622-412F-88D0-EDAF63700B0F}" dt="2020-12-17T13:59:30.755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3:59:26.814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08:30.461" v="15" actId="20577"/>
        <pc:sldMkLst>
          <pc:docMk/>
          <pc:sldMk cId="3246520108" sldId="270"/>
        </pc:sldMkLst>
        <pc:spChg chg="mod">
          <ac:chgData name="Roman Coretchi" userId="0ad885832603583f" providerId="LiveId" clId="{F856BD3D-B622-412F-88D0-EDAF63700B0F}" dt="2020-12-17T14:08:30.461" v="1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F856BD3D-B622-412F-88D0-EDAF63700B0F}" dt="2020-12-17T14:08:25.28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F856BD3D-B622-412F-88D0-EDAF63700B0F}" dt="2020-12-17T14:09:07.040" v="31" actId="20577"/>
        <pc:sldMkLst>
          <pc:docMk/>
          <pc:sldMk cId="3867902015" sldId="271"/>
        </pc:sldMkLst>
        <pc:spChg chg="mod">
          <ac:chgData name="Roman Coretchi" userId="0ad885832603583f" providerId="LiveId" clId="{F856BD3D-B622-412F-88D0-EDAF63700B0F}" dt="2020-12-17T14:09:07.040" v="3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4:08:58.880" v="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29:33.235" v="102" actId="20577"/>
        <pc:sldMkLst>
          <pc:docMk/>
          <pc:sldMk cId="1616148053" sldId="349"/>
        </pc:sldMkLst>
        <pc:spChg chg="mod">
          <ac:chgData name="Roman Coretchi" userId="0ad885832603583f" providerId="LiveId" clId="{F856BD3D-B622-412F-88D0-EDAF63700B0F}" dt="2020-12-17T14:29:17.275" v="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F856BD3D-B622-412F-88D0-EDAF63700B0F}" dt="2020-12-17T14:29:22.680" v="9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F856BD3D-B622-412F-88D0-EDAF63700B0F}" dt="2020-12-17T14:29:28.178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F856BD3D-B622-412F-88D0-EDAF63700B0F}" dt="2020-12-17T14:29:33.235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F856BD3D-B622-412F-88D0-EDAF63700B0F}" dt="2020-12-17T14:12:50.678" v="6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F856BD3D-B622-412F-88D0-EDAF63700B0F}" dt="2020-12-17T14:29:04.953" v="89" actId="20577"/>
        <pc:sldMkLst>
          <pc:docMk/>
          <pc:sldMk cId="3684957474" sldId="355"/>
        </pc:sldMkLst>
        <pc:spChg chg="mod">
          <ac:chgData name="Roman Coretchi" userId="0ad885832603583f" providerId="LiveId" clId="{F856BD3D-B622-412F-88D0-EDAF63700B0F}" dt="2020-12-17T14:29:04.953" v="8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28:49.411" v="8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F856BD3D-B622-412F-88D0-EDAF63700B0F}" dt="2020-12-17T14:28:34.82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28:26.31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2C8C7EB8-0EBF-4535-A19F-061B32535CFA}"/>
    <pc:docChg chg="modSld">
      <pc:chgData name="Roman Coretchi" userId="0ad885832603583f" providerId="LiveId" clId="{2C8C7EB8-0EBF-4535-A19F-061B32535CFA}" dt="2020-11-20T14:55:46.193" v="192" actId="20577"/>
      <pc:docMkLst>
        <pc:docMk/>
      </pc:docMkLst>
      <pc:sldChg chg="modSp mod">
        <pc:chgData name="Roman Coretchi" userId="0ad885832603583f" providerId="LiveId" clId="{2C8C7EB8-0EBF-4535-A19F-061B32535CFA}" dt="2020-11-20T14:15:44.340" v="106" actId="20577"/>
        <pc:sldMkLst>
          <pc:docMk/>
          <pc:sldMk cId="0" sldId="256"/>
        </pc:sldMkLst>
        <pc:spChg chg="mod">
          <ac:chgData name="Roman Coretchi" userId="0ad885832603583f" providerId="LiveId" clId="{2C8C7EB8-0EBF-4535-A19F-061B32535CFA}" dt="2020-11-20T14:15:44.340" v="106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2C8C7EB8-0EBF-4535-A19F-061B32535CFA}" dt="2020-11-20T14:55:46.193" v="192" actId="20577"/>
        <pc:sldMkLst>
          <pc:docMk/>
          <pc:sldMk cId="0" sldId="257"/>
        </pc:sldMkLst>
        <pc:spChg chg="mod">
          <ac:chgData name="Roman Coretchi" userId="0ad885832603583f" providerId="LiveId" clId="{2C8C7EB8-0EBF-4535-A19F-061B32535CFA}" dt="2020-11-20T14:55:46.193" v="19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0:43.319" v="137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2C8C7EB8-0EBF-4535-A19F-061B32535CFA}" dt="2020-11-20T14:50:49.415" v="14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40.748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2C8C7EB8-0EBF-4535-A19F-061B32535CFA}" dt="2020-11-20T14:54:54.598" v="176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2C8C7EB8-0EBF-4535-A19F-061B32535CFA}" dt="2020-11-20T14:16:45.820" v="121" actId="27918"/>
        <pc:sldMkLst>
          <pc:docMk/>
          <pc:sldMk cId="2376992354" sldId="268"/>
        </pc:sldMkLst>
        <pc:graphicFrameChg chg="mod">
          <ac:chgData name="Roman Coretchi" userId="0ad885832603583f" providerId="LiveId" clId="{2C8C7EB8-0EBF-4535-A19F-061B32535CFA}" dt="2020-11-19T14:58:02.005" v="77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2C8C7EB8-0EBF-4535-A19F-061B32535CFA}" dt="2020-11-20T14:21:04.597" v="133" actId="20577"/>
        <pc:sldMkLst>
          <pc:docMk/>
          <pc:sldMk cId="65833316" sldId="269"/>
        </pc:sldMkLst>
        <pc:spChg chg="mod">
          <ac:chgData name="Roman Coretchi" userId="0ad885832603583f" providerId="LiveId" clId="{2C8C7EB8-0EBF-4535-A19F-061B32535CFA}" dt="2020-11-20T14:21:04.597" v="1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20:57.08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17:20.703" v="125" actId="20577"/>
        <pc:sldMkLst>
          <pc:docMk/>
          <pc:sldMk cId="3246520108" sldId="270"/>
        </pc:sldMkLst>
        <pc:spChg chg="mod">
          <ac:chgData name="Roman Coretchi" userId="0ad885832603583f" providerId="LiveId" clId="{2C8C7EB8-0EBF-4535-A19F-061B32535CFA}" dt="2020-11-20T14:17:20.703" v="12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2C8C7EB8-0EBF-4535-A19F-061B32535CFA}" dt="2020-11-20T14:16:54.848" v="123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2C8C7EB8-0EBF-4535-A19F-061B32535CFA}" dt="2020-11-20T14:16:23.315" v="116" actId="20577"/>
        <pc:sldMkLst>
          <pc:docMk/>
          <pc:sldMk cId="3867902015" sldId="271"/>
        </pc:sldMkLst>
        <pc:spChg chg="mod">
          <ac:chgData name="Roman Coretchi" userId="0ad885832603583f" providerId="LiveId" clId="{2C8C7EB8-0EBF-4535-A19F-061B32535CFA}" dt="2020-11-20T14:16:23.315" v="11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16:16.304" v="11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55:14.471" v="188" actId="20577"/>
        <pc:sldMkLst>
          <pc:docMk/>
          <pc:sldMk cId="1616148053" sldId="349"/>
        </pc:sldMkLst>
        <pc:spChg chg="mod">
          <ac:chgData name="Roman Coretchi" userId="0ad885832603583f" providerId="LiveId" clId="{2C8C7EB8-0EBF-4535-A19F-061B32535CFA}" dt="2020-11-20T14:55:02.419" v="18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2C8C7EB8-0EBF-4535-A19F-061B32535CFA}" dt="2020-11-20T14:55:06.850" v="18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2C8C7EB8-0EBF-4535-A19F-061B32535CFA}" dt="2020-11-20T14:55:10.161" v="1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2C8C7EB8-0EBF-4535-A19F-061B32535CFA}" dt="2020-11-20T14:55:14.471" v="18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2C8C7EB8-0EBF-4535-A19F-061B32535CFA}" dt="2020-11-20T14:54:31.663" v="17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2C8C7EB8-0EBF-4535-A19F-061B32535CFA}" dt="2020-11-20T14:51:41.800" v="167" actId="20577"/>
        <pc:sldMkLst>
          <pc:docMk/>
          <pc:sldMk cId="3684957474" sldId="355"/>
        </pc:sldMkLst>
        <pc:spChg chg="mod">
          <ac:chgData name="Roman Coretchi" userId="0ad885832603583f" providerId="LiveId" clId="{2C8C7EB8-0EBF-4535-A19F-061B32535CFA}" dt="2020-11-20T14:51:28.293" v="157" actId="6549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1:41.800" v="16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2C8C7EB8-0EBF-4535-A19F-061B32535CFA}" dt="2020-11-20T14:51:06.668" v="15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58.941" v="147" actId="6549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A74297CA-7D7A-457E-B37C-1DED74595DF4}"/>
    <pc:docChg chg="modSld">
      <pc:chgData name="Roman Coretchi" userId="0ad885832603583f" providerId="LiveId" clId="{A74297CA-7D7A-457E-B37C-1DED74595DF4}" dt="2020-11-23T14:06:47.385" v="73" actId="20577"/>
      <pc:docMkLst>
        <pc:docMk/>
      </pc:docMkLst>
      <pc:sldChg chg="modSp mod">
        <pc:chgData name="Roman Coretchi" userId="0ad885832603583f" providerId="LiveId" clId="{A74297CA-7D7A-457E-B37C-1DED74595DF4}" dt="2020-11-23T14:06:47.385" v="73" actId="20577"/>
        <pc:sldMkLst>
          <pc:docMk/>
          <pc:sldMk cId="0" sldId="257"/>
        </pc:sldMkLst>
        <pc:spChg chg="mod">
          <ac:chgData name="Roman Coretchi" userId="0ad885832603583f" providerId="LiveId" clId="{A74297CA-7D7A-457E-B37C-1DED74595DF4}" dt="2020-11-23T14:06:47.385" v="73" actId="20577"/>
          <ac:spMkLst>
            <pc:docMk/>
            <pc:sldMk cId="0" sldId="257"/>
            <ac:spMk id="22" creationId="{CD89D57D-A4D6-406F-A699-03B66D53AA03}"/>
          </ac:spMkLst>
        </pc:spChg>
      </pc:sldChg>
      <pc:sldChg chg="mod">
        <pc:chgData name="Roman Coretchi" userId="0ad885832603583f" providerId="LiveId" clId="{A74297CA-7D7A-457E-B37C-1DED74595DF4}" dt="2020-11-23T14:03:47.617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A74297CA-7D7A-457E-B37C-1DED74595DF4}" dt="2020-11-23T14:04:25.901" v="30" actId="20577"/>
        <pc:sldMkLst>
          <pc:docMk/>
          <pc:sldMk cId="65833316" sldId="269"/>
        </pc:sldMkLst>
        <pc:spChg chg="mod">
          <ac:chgData name="Roman Coretchi" userId="0ad885832603583f" providerId="LiveId" clId="{A74297CA-7D7A-457E-B37C-1DED74595DF4}" dt="2020-11-23T14:04:25.901" v="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4:23.532" v="28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4:11.297" v="24" actId="20577"/>
        <pc:sldMkLst>
          <pc:docMk/>
          <pc:sldMk cId="3246520108" sldId="270"/>
        </pc:sldMkLst>
        <pc:spChg chg="mod">
          <ac:chgData name="Roman Coretchi" userId="0ad885832603583f" providerId="LiveId" clId="{A74297CA-7D7A-457E-B37C-1DED74595DF4}" dt="2020-11-23T14:04:11.297" v="2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A74297CA-7D7A-457E-B37C-1DED74595DF4}" dt="2020-11-23T14:04:06.042" v="22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A74297CA-7D7A-457E-B37C-1DED74595DF4}" dt="2020-11-23T14:03:24.373" v="15" actId="20577"/>
        <pc:sldMkLst>
          <pc:docMk/>
          <pc:sldMk cId="3867902015" sldId="271"/>
        </pc:sldMkLst>
        <pc:spChg chg="mod">
          <ac:chgData name="Roman Coretchi" userId="0ad885832603583f" providerId="LiveId" clId="{A74297CA-7D7A-457E-B37C-1DED74595DF4}" dt="2020-11-23T14:03:24.373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3:17.332" v="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6:05.691" v="69" actId="20577"/>
        <pc:sldMkLst>
          <pc:docMk/>
          <pc:sldMk cId="1616148053" sldId="349"/>
        </pc:sldMkLst>
        <pc:spChg chg="mod">
          <ac:chgData name="Roman Coretchi" userId="0ad885832603583f" providerId="LiveId" clId="{A74297CA-7D7A-457E-B37C-1DED74595DF4}" dt="2020-11-23T14:05:50.557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A74297CA-7D7A-457E-B37C-1DED74595DF4}" dt="2020-11-23T14:05:55.606" v="6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A74297CA-7D7A-457E-B37C-1DED74595DF4}" dt="2020-11-23T14:06:00.652" v="6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A74297CA-7D7A-457E-B37C-1DED74595DF4}" dt="2020-11-23T14:06:05.691" v="6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A74297CA-7D7A-457E-B37C-1DED74595DF4}" dt="2020-11-23T14:05:27.240" v="58" actId="20577"/>
        <pc:sldMkLst>
          <pc:docMk/>
          <pc:sldMk cId="3684957474" sldId="355"/>
        </pc:sldMkLst>
        <pc:spChg chg="mod">
          <ac:chgData name="Roman Coretchi" userId="0ad885832603583f" providerId="LiveId" clId="{A74297CA-7D7A-457E-B37C-1DED74595DF4}" dt="2020-11-23T14:05:12.755" v="5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A74297CA-7D7A-457E-B37C-1DED74595DF4}" dt="2020-11-23T14:05:27.240" v="5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A74297CA-7D7A-457E-B37C-1DED74595DF4}" dt="2020-11-23T14:05:03.179" v="4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A74297CA-7D7A-457E-B37C-1DED74595DF4}" dt="2020-11-23T14:04:53.775" v="3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867C0AE-B094-4D32-A12C-8A9EF202D81D}"/>
    <pc:docChg chg="undo custSel modSld">
      <pc:chgData name="Roman Coretchi" userId="0ad885832603583f" providerId="LiveId" clId="{C867C0AE-B094-4D32-A12C-8A9EF202D81D}" dt="2020-12-03T15:17:02.012" v="118" actId="20577"/>
      <pc:docMkLst>
        <pc:docMk/>
      </pc:docMkLst>
      <pc:sldChg chg="modSp mod">
        <pc:chgData name="Roman Coretchi" userId="0ad885832603583f" providerId="LiveId" clId="{C867C0AE-B094-4D32-A12C-8A9EF202D81D}" dt="2020-12-03T14:05:33.032" v="1" actId="20577"/>
        <pc:sldMkLst>
          <pc:docMk/>
          <pc:sldMk cId="0" sldId="256"/>
        </pc:sldMkLst>
        <pc:spChg chg="mod">
          <ac:chgData name="Roman Coretchi" userId="0ad885832603583f" providerId="LiveId" clId="{C867C0AE-B094-4D32-A12C-8A9EF202D81D}" dt="2020-12-03T14:05:33.03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867C0AE-B094-4D32-A12C-8A9EF202D81D}" dt="2020-12-03T15:17:02.012" v="118" actId="20577"/>
        <pc:sldMkLst>
          <pc:docMk/>
          <pc:sldMk cId="0" sldId="257"/>
        </pc:sldMkLst>
        <pc:spChg chg="mod">
          <ac:chgData name="Roman Coretchi" userId="0ad885832603583f" providerId="LiveId" clId="{C867C0AE-B094-4D32-A12C-8A9EF202D81D}" dt="2020-12-03T15:17:02.012" v="11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16:52.468" v="28" actId="6549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867C0AE-B094-4D32-A12C-8A9EF202D81D}" dt="2020-12-03T14:16:15.224" v="2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13:15.896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C867C0AE-B094-4D32-A12C-8A9EF202D81D}" dt="2020-12-03T14:15:15.103" v="19"/>
        <pc:sldMkLst>
          <pc:docMk/>
          <pc:sldMk cId="1648524542" sldId="266"/>
        </pc:sldMkLst>
        <pc:graphicFrameChg chg="mod">
          <ac:chgData name="Roman Coretchi" userId="0ad885832603583f" providerId="LiveId" clId="{C867C0AE-B094-4D32-A12C-8A9EF202D81D}" dt="2020-12-03T14:15:15.103" v="19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5:16:18.249" v="110"/>
        <pc:sldMkLst>
          <pc:docMk/>
          <pc:sldMk cId="2376992354" sldId="268"/>
        </pc:sldMkLst>
        <pc:graphicFrameChg chg="mod">
          <ac:chgData name="Roman Coretchi" userId="0ad885832603583f" providerId="LiveId" clId="{C867C0AE-B094-4D32-A12C-8A9EF202D81D}" dt="2020-12-03T15:16:18.249" v="11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4:30:32.276" v="41" actId="20577"/>
        <pc:sldMkLst>
          <pc:docMk/>
          <pc:sldMk cId="65833316" sldId="269"/>
        </pc:sldMkLst>
        <pc:spChg chg="mod">
          <ac:chgData name="Roman Coretchi" userId="0ad885832603583f" providerId="LiveId" clId="{C867C0AE-B094-4D32-A12C-8A9EF202D81D}" dt="2020-12-03T14:30:32.276" v="41" actId="20577"/>
          <ac:spMkLst>
            <pc:docMk/>
            <pc:sldMk cId="65833316" sldId="269"/>
            <ac:spMk id="14" creationId="{D948A25A-1F4A-4253-80F7-4E092DEA2245}"/>
          </ac:spMkLst>
        </pc:spChg>
      </pc:sldChg>
      <pc:sldChg chg="addSp modSp mod">
        <pc:chgData name="Roman Coretchi" userId="0ad885832603583f" providerId="LiveId" clId="{C867C0AE-B094-4D32-A12C-8A9EF202D81D}" dt="2020-12-03T15:14:05.555" v="80" actId="20577"/>
        <pc:sldMkLst>
          <pc:docMk/>
          <pc:sldMk cId="3246520108" sldId="270"/>
        </pc:sldMkLst>
        <pc:spChg chg="mod">
          <ac:chgData name="Roman Coretchi" userId="0ad885832603583f" providerId="LiveId" clId="{C867C0AE-B094-4D32-A12C-8A9EF202D81D}" dt="2020-12-03T15:14:05.555" v="80" actId="20577"/>
          <ac:spMkLst>
            <pc:docMk/>
            <pc:sldMk cId="3246520108" sldId="270"/>
            <ac:spMk id="24" creationId="{C3830ABB-261A-47FC-B222-D49394DEC9FD}"/>
          </ac:spMkLst>
        </pc:spChg>
        <pc:spChg chg="add mod">
          <ac:chgData name="Roman Coretchi" userId="0ad885832603583f" providerId="LiveId" clId="{C867C0AE-B094-4D32-A12C-8A9EF202D81D}" dt="2020-12-03T15:14:00.261" v="78" actId="6549"/>
          <ac:spMkLst>
            <pc:docMk/>
            <pc:sldMk cId="3246520108" sldId="270"/>
            <ac:spMk id="25" creationId="{8458E4AE-8942-424A-A682-26C710B1278A}"/>
          </ac:spMkLst>
        </pc:spChg>
        <pc:spChg chg="mod">
          <ac:chgData name="Roman Coretchi" userId="0ad885832603583f" providerId="LiveId" clId="{C867C0AE-B094-4D32-A12C-8A9EF202D81D}" dt="2020-12-03T14:17:49.699" v="37" actId="6549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C867C0AE-B094-4D32-A12C-8A9EF202D81D}" dt="2020-12-03T15:14:33.801" v="94" actId="20577"/>
        <pc:sldMkLst>
          <pc:docMk/>
          <pc:sldMk cId="3867902015" sldId="271"/>
        </pc:sldMkLst>
        <pc:spChg chg="mod">
          <ac:chgData name="Roman Coretchi" userId="0ad885832603583f" providerId="LiveId" clId="{C867C0AE-B094-4D32-A12C-8A9EF202D81D}" dt="2020-12-03T15:14:33.801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867C0AE-B094-4D32-A12C-8A9EF202D81D}" dt="2020-12-03T15:14:26.540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867C0AE-B094-4D32-A12C-8A9EF202D81D}" dt="2020-12-03T14:49:56.560" v="73" actId="20577"/>
        <pc:sldMkLst>
          <pc:docMk/>
          <pc:sldMk cId="1616148053" sldId="349"/>
        </pc:sldMkLst>
        <pc:spChg chg="mod">
          <ac:chgData name="Roman Coretchi" userId="0ad885832603583f" providerId="LiveId" clId="{C867C0AE-B094-4D32-A12C-8A9EF202D81D}" dt="2020-12-03T14:49:45.450" v="67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867C0AE-B094-4D32-A12C-8A9EF202D81D}" dt="2020-12-03T14:49:49.491" v="6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867C0AE-B094-4D32-A12C-8A9EF202D81D}" dt="2020-12-03T14:49:53.151" v="7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867C0AE-B094-4D32-A12C-8A9EF202D81D}" dt="2020-12-03T14:49:56.560" v="7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867C0AE-B094-4D32-A12C-8A9EF202D81D}" dt="2020-12-03T14:13:34.119" v="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867C0AE-B094-4D32-A12C-8A9EF202D81D}" dt="2020-12-03T14:49:33.912" v="65" actId="20577"/>
        <pc:sldMkLst>
          <pc:docMk/>
          <pc:sldMk cId="3684957474" sldId="355"/>
        </pc:sldMkLst>
        <pc:spChg chg="mod">
          <ac:chgData name="Roman Coretchi" userId="0ad885832603583f" providerId="LiveId" clId="{C867C0AE-B094-4D32-A12C-8A9EF202D81D}" dt="2020-12-03T14:49:33.912" v="6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48:54.619" v="5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867C0AE-B094-4D32-A12C-8A9EF202D81D}" dt="2020-12-03T14:48:41.558" v="51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48:07.750" v="4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6B702E-30BC-4162-A27E-20BBB18ACF03}"/>
    <pc:docChg chg="modSld">
      <pc:chgData name="Roman Coretchi" userId="0ad885832603583f" providerId="LiveId" clId="{616B702E-30BC-4162-A27E-20BBB18ACF03}" dt="2020-12-09T14:57:38.722" v="241" actId="20577"/>
      <pc:docMkLst>
        <pc:docMk/>
      </pc:docMkLst>
      <pc:sldChg chg="modSp mod">
        <pc:chgData name="Roman Coretchi" userId="0ad885832603583f" providerId="LiveId" clId="{616B702E-30BC-4162-A27E-20BBB18ACF03}" dt="2020-12-09T14:14:31.897" v="125" actId="20577"/>
        <pc:sldMkLst>
          <pc:docMk/>
          <pc:sldMk cId="0" sldId="256"/>
        </pc:sldMkLst>
        <pc:spChg chg="mod">
          <ac:chgData name="Roman Coretchi" userId="0ad885832603583f" providerId="LiveId" clId="{616B702E-30BC-4162-A27E-20BBB18ACF03}" dt="2020-12-09T14:14:31.897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6B702E-30BC-4162-A27E-20BBB18ACF03}" dt="2020-12-09T14:41:01.103" v="203" actId="20577"/>
        <pc:sldMkLst>
          <pc:docMk/>
          <pc:sldMk cId="0" sldId="257"/>
        </pc:sldMkLst>
        <pc:spChg chg="mod">
          <ac:chgData name="Roman Coretchi" userId="0ad885832603583f" providerId="LiveId" clId="{616B702E-30BC-4162-A27E-20BBB18ACF03}" dt="2020-12-09T14:41:01.103" v="20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17:53.449" v="160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6B702E-30BC-4162-A27E-20BBB18ACF03}" dt="2020-12-09T14:39:47.922" v="18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39:25.495" v="17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616B702E-30BC-4162-A27E-20BBB18ACF03}" dt="2020-12-09T14:50:19.225" v="204"/>
        <pc:sldMkLst>
          <pc:docMk/>
          <pc:sldMk cId="1648524542" sldId="266"/>
        </pc:sldMkLst>
        <pc:graphicFrameChg chg="mod">
          <ac:chgData name="Roman Coretchi" userId="0ad885832603583f" providerId="LiveId" clId="{616B702E-30BC-4162-A27E-20BBB18ACF03}" dt="2020-12-09T14:50:19.225" v="204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59.267" v="170"/>
        <pc:sldMkLst>
          <pc:docMk/>
          <pc:sldMk cId="2376992354" sldId="268"/>
        </pc:sldMkLst>
        <pc:graphicFrameChg chg="mod">
          <ac:chgData name="Roman Coretchi" userId="0ad885832603583f" providerId="LiveId" clId="{616B702E-30BC-4162-A27E-20BBB18ACF03}" dt="2020-12-09T14:30:59.267" v="17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24.420" v="169" actId="20577"/>
        <pc:sldMkLst>
          <pc:docMk/>
          <pc:sldMk cId="65833316" sldId="269"/>
        </pc:sldMkLst>
        <pc:spChg chg="mod">
          <ac:chgData name="Roman Coretchi" userId="0ad885832603583f" providerId="LiveId" clId="{616B702E-30BC-4162-A27E-20BBB18ACF03}" dt="2020-12-09T14:30:24.420" v="16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30:21.367" v="16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16:58.503" v="158" actId="20577"/>
        <pc:sldMkLst>
          <pc:docMk/>
          <pc:sldMk cId="3246520108" sldId="270"/>
        </pc:sldMkLst>
        <pc:spChg chg="mod">
          <ac:chgData name="Roman Coretchi" userId="0ad885832603583f" providerId="LiveId" clId="{616B702E-30BC-4162-A27E-20BBB18ACF03}" dt="2020-12-09T14:16:58.503" v="158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6B702E-30BC-4162-A27E-20BBB18ACF03}" dt="2020-12-09T14:16:52.716" v="156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6B702E-30BC-4162-A27E-20BBB18ACF03}" dt="2020-12-09T14:15:24.265" v="140" actId="20577"/>
        <pc:sldMkLst>
          <pc:docMk/>
          <pc:sldMk cId="3867902015" sldId="271"/>
        </pc:sldMkLst>
        <pc:spChg chg="mod">
          <ac:chgData name="Roman Coretchi" userId="0ad885832603583f" providerId="LiveId" clId="{616B702E-30BC-4162-A27E-20BBB18ACF03}" dt="2020-12-09T14:15:24.265" v="14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15:13.960" v="132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57:38.722" v="241" actId="20577"/>
        <pc:sldMkLst>
          <pc:docMk/>
          <pc:sldMk cId="1616148053" sldId="349"/>
        </pc:sldMkLst>
        <pc:spChg chg="mod">
          <ac:chgData name="Roman Coretchi" userId="0ad885832603583f" providerId="LiveId" clId="{616B702E-30BC-4162-A27E-20BBB18ACF03}" dt="2020-12-09T14:57:08.092" v="23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6B702E-30BC-4162-A27E-20BBB18ACF03}" dt="2020-12-09T14:57:18.105" v="23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6B702E-30BC-4162-A27E-20BBB18ACF03}" dt="2020-12-09T14:57:27.585" v="23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6B702E-30BC-4162-A27E-20BBB18ACF03}" dt="2020-12-09T14:57:38.722" v="241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6B702E-30BC-4162-A27E-20BBB18ACF03}" dt="2020-12-09T14:39:02.882" v="1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6B702E-30BC-4162-A27E-20BBB18ACF03}" dt="2020-12-09T14:56:48.081" v="226" actId="20577"/>
        <pc:sldMkLst>
          <pc:docMk/>
          <pc:sldMk cId="3684957474" sldId="355"/>
        </pc:sldMkLst>
        <pc:spChg chg="mod">
          <ac:chgData name="Roman Coretchi" userId="0ad885832603583f" providerId="LiveId" clId="{616B702E-30BC-4162-A27E-20BBB18ACF03}" dt="2020-12-09T14:56:48.081" v="22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56:29.973" v="22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6B702E-30BC-4162-A27E-20BBB18ACF03}" dt="2020-12-09T14:56:10.014" v="214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6B702E-30BC-4162-A27E-20BBB18ACF03}" dt="2020-12-08T15:07:58.295" v="83" actId="14100"/>
          <ac:spMkLst>
            <pc:docMk/>
            <pc:sldMk cId="3684957474" sldId="355"/>
            <ac:spMk id="217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55:57.778" v="21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C1F89C8-DE08-4785-A30B-0CE2D3E6ED98}"/>
    <pc:docChg chg="modSld">
      <pc:chgData name="Roman Coretchi" userId="0ad885832603583f" providerId="LiveId" clId="{5C1F89C8-DE08-4785-A30B-0CE2D3E6ED98}" dt="2020-12-10T14:29:39.495" v="113" actId="20577"/>
      <pc:docMkLst>
        <pc:docMk/>
      </pc:docMkLst>
      <pc:sldChg chg="modSp mod">
        <pc:chgData name="Roman Coretchi" userId="0ad885832603583f" providerId="LiveId" clId="{5C1F89C8-DE08-4785-A30B-0CE2D3E6ED98}" dt="2020-12-10T14:04:06.849" v="1" actId="20577"/>
        <pc:sldMkLst>
          <pc:docMk/>
          <pc:sldMk cId="0" sldId="256"/>
        </pc:sldMkLst>
        <pc:spChg chg="mod">
          <ac:chgData name="Roman Coretchi" userId="0ad885832603583f" providerId="LiveId" clId="{5C1F89C8-DE08-4785-A30B-0CE2D3E6ED98}" dt="2020-12-10T14:04:06.84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5C1F89C8-DE08-4785-A30B-0CE2D3E6ED98}" dt="2020-12-10T14:15:30.543" v="61" actId="20577"/>
        <pc:sldMkLst>
          <pc:docMk/>
          <pc:sldMk cId="0" sldId="257"/>
        </pc:sldMkLst>
        <pc:spChg chg="mod">
          <ac:chgData name="Roman Coretchi" userId="0ad885832603583f" providerId="LiveId" clId="{5C1F89C8-DE08-4785-A30B-0CE2D3E6ED98}" dt="2020-12-10T14:15:30.543" v="6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15:00.904" v="55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5C1F89C8-DE08-4785-A30B-0CE2D3E6ED98}" dt="2020-12-10T14:14:45.747" v="5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14:29.127" v="4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5C1F89C8-DE08-4785-A30B-0CE2D3E6ED98}" dt="2020-12-10T14:16:46.333" v="70"/>
        <pc:sldMkLst>
          <pc:docMk/>
          <pc:sldMk cId="1648524542" sldId="266"/>
        </pc:sldMkLst>
        <pc:graphicFrameChg chg="mod">
          <ac:chgData name="Roman Coretchi" userId="0ad885832603583f" providerId="LiveId" clId="{5C1F89C8-DE08-4785-A30B-0CE2D3E6ED98}" dt="2020-12-10T14:16:46.333" v="70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5C1F89C8-DE08-4785-A30B-0CE2D3E6ED98}" dt="2020-12-10T14:07:10.845" v="23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C1F89C8-DE08-4785-A30B-0CE2D3E6ED98}" dt="2020-12-10T14:08:04.931" v="37" actId="20577"/>
        <pc:sldMkLst>
          <pc:docMk/>
          <pc:sldMk cId="65833316" sldId="269"/>
        </pc:sldMkLst>
        <pc:spChg chg="mod">
          <ac:chgData name="Roman Coretchi" userId="0ad885832603583f" providerId="LiveId" clId="{5C1F89C8-DE08-4785-A30B-0CE2D3E6ED98}" dt="2020-12-10T14:08:01.892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8:04.931" v="3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07:50.111" v="27" actId="20577"/>
        <pc:sldMkLst>
          <pc:docMk/>
          <pc:sldMk cId="3246520108" sldId="270"/>
        </pc:sldMkLst>
        <pc:spChg chg="mod">
          <ac:chgData name="Roman Coretchi" userId="0ad885832603583f" providerId="LiveId" clId="{5C1F89C8-DE08-4785-A30B-0CE2D3E6ED98}" dt="2020-12-10T14:07:50.111" v="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C1F89C8-DE08-4785-A30B-0CE2D3E6ED98}" dt="2020-12-10T14:07:43.094" v="25" actId="6549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5C1F89C8-DE08-4785-A30B-0CE2D3E6ED98}" dt="2020-12-10T14:06:18.708" v="15" actId="20577"/>
        <pc:sldMkLst>
          <pc:docMk/>
          <pc:sldMk cId="3867902015" sldId="271"/>
        </pc:sldMkLst>
        <pc:spChg chg="mod">
          <ac:chgData name="Roman Coretchi" userId="0ad885832603583f" providerId="LiveId" clId="{5C1F89C8-DE08-4785-A30B-0CE2D3E6ED98}" dt="2020-12-10T14:06:18.708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5:48.732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29:39.495" v="113" actId="20577"/>
        <pc:sldMkLst>
          <pc:docMk/>
          <pc:sldMk cId="1616148053" sldId="349"/>
        </pc:sldMkLst>
        <pc:spChg chg="mod">
          <ac:chgData name="Roman Coretchi" userId="0ad885832603583f" providerId="LiveId" clId="{5C1F89C8-DE08-4785-A30B-0CE2D3E6ED98}" dt="2020-12-10T14:29:24.418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C1F89C8-DE08-4785-A30B-0CE2D3E6ED98}" dt="2020-12-10T14:29:30.83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C1F89C8-DE08-4785-A30B-0CE2D3E6ED98}" dt="2020-12-10T14:29:34.981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C1F89C8-DE08-4785-A30B-0CE2D3E6ED98}" dt="2020-12-10T14:29:39.495" v="11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C1F89C8-DE08-4785-A30B-0CE2D3E6ED98}" dt="2020-12-10T14:14:01.275" v="4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C1F89C8-DE08-4785-A30B-0CE2D3E6ED98}" dt="2020-12-10T14:29:13.093" v="98" actId="20577"/>
        <pc:sldMkLst>
          <pc:docMk/>
          <pc:sldMk cId="3684957474" sldId="355"/>
        </pc:sldMkLst>
        <pc:spChg chg="mod">
          <ac:chgData name="Roman Coretchi" userId="0ad885832603583f" providerId="LiveId" clId="{5C1F89C8-DE08-4785-A30B-0CE2D3E6ED98}" dt="2020-12-10T14:29:13.093" v="9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28:59.681" v="9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C1F89C8-DE08-4785-A30B-0CE2D3E6ED98}" dt="2020-12-10T14:28:47.702" v="8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28:18.296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46A1795-1ADF-491A-9BC4-86317CDA60FC}"/>
    <pc:docChg chg="modSld">
      <pc:chgData name="Roman Coretchi" userId="0ad885832603583f" providerId="LiveId" clId="{746A1795-1ADF-491A-9BC4-86317CDA60FC}" dt="2020-12-18T14:48:38.008" v="97" actId="20577"/>
      <pc:docMkLst>
        <pc:docMk/>
      </pc:docMkLst>
      <pc:sldChg chg="modSp mod">
        <pc:chgData name="Roman Coretchi" userId="0ad885832603583f" providerId="LiveId" clId="{746A1795-1ADF-491A-9BC4-86317CDA60FC}" dt="2020-12-18T13:54:22.203" v="1" actId="20577"/>
        <pc:sldMkLst>
          <pc:docMk/>
          <pc:sldMk cId="0" sldId="256"/>
        </pc:sldMkLst>
        <pc:spChg chg="mod">
          <ac:chgData name="Roman Coretchi" userId="0ad885832603583f" providerId="LiveId" clId="{746A1795-1ADF-491A-9BC4-86317CDA60FC}" dt="2020-12-18T13:54:22.20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746A1795-1ADF-491A-9BC4-86317CDA60FC}" dt="2020-12-18T14:48:38.008" v="97" actId="20577"/>
        <pc:sldMkLst>
          <pc:docMk/>
          <pc:sldMk cId="0" sldId="257"/>
        </pc:sldMkLst>
        <pc:spChg chg="mod">
          <ac:chgData name="Roman Coretchi" userId="0ad885832603583f" providerId="LiveId" clId="{746A1795-1ADF-491A-9BC4-86317CDA60FC}" dt="2020-12-18T14:48:38.008" v="9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05:51.343" v="42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46A1795-1ADF-491A-9BC4-86317CDA60FC}" dt="2020-12-18T14:44:43.208" v="5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4:11.17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746A1795-1ADF-491A-9BC4-86317CDA60FC}" dt="2020-12-18T14:46:52.063" v="8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46A1795-1ADF-491A-9BC4-86317CDA60FC}" dt="2020-12-18T13:59:20.737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46A1795-1ADF-491A-9BC4-86317CDA60FC}" dt="2020-12-18T13:54:38.898" v="9" actId="20577"/>
        <pc:sldMkLst>
          <pc:docMk/>
          <pc:sldMk cId="65833316" sldId="269"/>
        </pc:sldMkLst>
        <pc:spChg chg="mod">
          <ac:chgData name="Roman Coretchi" userId="0ad885832603583f" providerId="LiveId" clId="{746A1795-1ADF-491A-9BC4-86317CDA60FC}" dt="2020-12-18T13:54:36.191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4:38.898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3:59:54.897" v="31" actId="20577"/>
        <pc:sldMkLst>
          <pc:docMk/>
          <pc:sldMk cId="3246520108" sldId="270"/>
        </pc:sldMkLst>
        <pc:spChg chg="mod">
          <ac:chgData name="Roman Coretchi" userId="0ad885832603583f" providerId="LiveId" clId="{746A1795-1ADF-491A-9BC4-86317CDA60FC}" dt="2020-12-18T13:59:54.897" v="3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46A1795-1ADF-491A-9BC4-86317CDA60FC}" dt="2020-12-18T13:59:50.798" v="2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46A1795-1ADF-491A-9BC4-86317CDA60FC}" dt="2020-12-18T13:58:46.814" v="21" actId="20577"/>
        <pc:sldMkLst>
          <pc:docMk/>
          <pc:sldMk cId="3867902015" sldId="271"/>
        </pc:sldMkLst>
        <pc:spChg chg="mod">
          <ac:chgData name="Roman Coretchi" userId="0ad885832603583f" providerId="LiveId" clId="{746A1795-1ADF-491A-9BC4-86317CDA60FC}" dt="2020-12-18T13:58:46.814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8:41.025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4:47:31.414" v="93" actId="20577"/>
        <pc:sldMkLst>
          <pc:docMk/>
          <pc:sldMk cId="1616148053" sldId="349"/>
        </pc:sldMkLst>
        <pc:spChg chg="mod">
          <ac:chgData name="Roman Coretchi" userId="0ad885832603583f" providerId="LiveId" clId="{746A1795-1ADF-491A-9BC4-86317CDA60FC}" dt="2020-12-18T14:47:14.138" v="85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46A1795-1ADF-491A-9BC4-86317CDA60FC}" dt="2020-12-18T14:47:21.361" v="8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46A1795-1ADF-491A-9BC4-86317CDA60FC}" dt="2020-12-18T14:47:28.311" v="9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46A1795-1ADF-491A-9BC4-86317CDA60FC}" dt="2020-12-18T14:47:31.414" v="9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46A1795-1ADF-491A-9BC4-86317CDA60FC}" dt="2020-12-18T14:46:24.298" v="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46A1795-1ADF-491A-9BC4-86317CDA60FC}" dt="2020-12-18T14:46:02.539" v="72" actId="20577"/>
        <pc:sldMkLst>
          <pc:docMk/>
          <pc:sldMk cId="3684957474" sldId="355"/>
        </pc:sldMkLst>
        <pc:spChg chg="mod">
          <ac:chgData name="Roman Coretchi" userId="0ad885832603583f" providerId="LiveId" clId="{746A1795-1ADF-491A-9BC4-86317CDA60FC}" dt="2020-12-18T14:46:02.539" v="7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45:27.627" v="70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46A1795-1ADF-491A-9BC4-86317CDA60FC}" dt="2020-12-18T14:45:09.538" v="6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5:00.175" v="5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9490F7-C744-4D07-9260-FF0DA5CFA53C}"/>
    <pc:docChg chg="delSld modSld">
      <pc:chgData name="Roman Coretchi" userId="0ad885832603583f" providerId="LiveId" clId="{859490F7-C744-4D07-9260-FF0DA5CFA53C}" dt="2020-11-18T15:16:02.605" v="105" actId="20577"/>
      <pc:docMkLst>
        <pc:docMk/>
      </pc:docMkLst>
      <pc:sldChg chg="modSp mod">
        <pc:chgData name="Roman Coretchi" userId="0ad885832603583f" providerId="LiveId" clId="{859490F7-C744-4D07-9260-FF0DA5CFA53C}" dt="2020-11-18T14:46:42.914" v="1" actId="20577"/>
        <pc:sldMkLst>
          <pc:docMk/>
          <pc:sldMk cId="0" sldId="256"/>
        </pc:sldMkLst>
        <pc:spChg chg="mod">
          <ac:chgData name="Roman Coretchi" userId="0ad885832603583f" providerId="LiveId" clId="{859490F7-C744-4D07-9260-FF0DA5CFA53C}" dt="2020-11-18T14:46:42.91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9490F7-C744-4D07-9260-FF0DA5CFA53C}" dt="2020-11-18T15:16:02.605" v="105" actId="20577"/>
        <pc:sldMkLst>
          <pc:docMk/>
          <pc:sldMk cId="0" sldId="257"/>
        </pc:sldMkLst>
        <pc:spChg chg="mod">
          <ac:chgData name="Roman Coretchi" userId="0ad885832603583f" providerId="LiveId" clId="{859490F7-C744-4D07-9260-FF0DA5CFA53C}" dt="2020-11-18T15:16:02.605" v="10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3:12.829" v="4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59490F7-C744-4D07-9260-FF0DA5CFA53C}" dt="2020-11-18T15:13:21.819" v="57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10.122" v="46" actId="20577"/>
          <ac:spMkLst>
            <pc:docMk/>
            <pc:sldMk cId="0" sldId="257"/>
            <ac:spMk id="44" creationId="{E2B11365-4CF4-4A03-BD97-67D011E464C2}"/>
          </ac:spMkLst>
        </pc:spChg>
      </pc:sldChg>
      <pc:sldChg chg="del">
        <pc:chgData name="Roman Coretchi" userId="0ad885832603583f" providerId="LiveId" clId="{859490F7-C744-4D07-9260-FF0DA5CFA53C}" dt="2020-11-18T15:11:41.860" v="14" actId="2696"/>
        <pc:sldMkLst>
          <pc:docMk/>
          <pc:sldMk cId="0" sldId="265"/>
        </pc:sldMkLst>
      </pc:sldChg>
      <pc:sldChg chg="mod">
        <pc:chgData name="Roman Coretchi" userId="0ad885832603583f" providerId="LiveId" clId="{859490F7-C744-4D07-9260-FF0DA5CFA53C}" dt="2020-11-18T15:15:31.796" v="9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9490F7-C744-4D07-9260-FF0DA5CFA53C}" dt="2020-11-18T15:13:01.696" v="4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9490F7-C744-4D07-9260-FF0DA5CFA53C}" dt="2020-11-18T15:11:38.961" v="13" actId="20577"/>
        <pc:sldMkLst>
          <pc:docMk/>
          <pc:sldMk cId="65833316" sldId="269"/>
        </pc:sldMkLst>
        <pc:spChg chg="mod">
          <ac:chgData name="Roman Coretchi" userId="0ad885832603583f" providerId="LiveId" clId="{859490F7-C744-4D07-9260-FF0DA5CFA53C}" dt="2020-11-18T15:11:38.961" v="1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1:35.291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4:47:08.269" v="7" actId="20577"/>
        <pc:sldMkLst>
          <pc:docMk/>
          <pc:sldMk cId="3246520108" sldId="270"/>
        </pc:sldMkLst>
        <pc:spChg chg="mod">
          <ac:chgData name="Roman Coretchi" userId="0ad885832603583f" providerId="LiveId" clId="{859490F7-C744-4D07-9260-FF0DA5CFA53C}" dt="2020-11-18T14:47:08.269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9490F7-C744-4D07-9260-FF0DA5CFA53C}" dt="2020-11-18T14:47:02.248" v="5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59490F7-C744-4D07-9260-FF0DA5CFA53C}" dt="2020-11-18T15:12:41.700" v="35" actId="20577"/>
        <pc:sldMkLst>
          <pc:docMk/>
          <pc:sldMk cId="3867902015" sldId="271"/>
        </pc:sldMkLst>
        <pc:spChg chg="mod">
          <ac:chgData name="Roman Coretchi" userId="0ad885832603583f" providerId="LiveId" clId="{859490F7-C744-4D07-9260-FF0DA5CFA53C}" dt="2020-11-18T15:12:41.700" v="3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2:35.003" v="29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5:12:01.495" v="25" actId="20577"/>
        <pc:sldMkLst>
          <pc:docMk/>
          <pc:sldMk cId="1616148053" sldId="349"/>
        </pc:sldMkLst>
        <pc:spChg chg="mod">
          <ac:chgData name="Roman Coretchi" userId="0ad885832603583f" providerId="LiveId" clId="{859490F7-C744-4D07-9260-FF0DA5CFA53C}" dt="2020-11-18T15:11:47.790" v="1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9490F7-C744-4D07-9260-FF0DA5CFA53C}" dt="2020-11-18T15:11:54.942" v="2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9490F7-C744-4D07-9260-FF0DA5CFA53C}" dt="2020-11-18T15:11:57.998" v="2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9490F7-C744-4D07-9260-FF0DA5CFA53C}" dt="2020-11-18T15:12:01.495" v="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859490F7-C744-4D07-9260-FF0DA5CFA53C}" dt="2020-11-18T15:15:08.128" v="92" actId="27918"/>
        <pc:sldMkLst>
          <pc:docMk/>
          <pc:sldMk cId="738004287" sldId="354"/>
        </pc:sldMkLst>
        <pc:graphicFrameChg chg="mod">
          <ac:chgData name="Roman Coretchi" userId="0ad885832603583f" providerId="LiveId" clId="{859490F7-C744-4D07-9260-FF0DA5CFA53C}" dt="2020-11-18T15:15:01.954" v="90" actId="1076"/>
          <ac:graphicFrameMkLst>
            <pc:docMk/>
            <pc:sldMk cId="738004287" sldId="354"/>
            <ac:graphicFrameMk id="4" creationId="{00000000-0000-0000-0000-000000000000}"/>
          </ac:graphicFrameMkLst>
        </pc:graphicFrameChg>
      </pc:sldChg>
      <pc:sldChg chg="modSp mod">
        <pc:chgData name="Roman Coretchi" userId="0ad885832603583f" providerId="LiveId" clId="{859490F7-C744-4D07-9260-FF0DA5CFA53C}" dt="2020-11-18T15:14:01.522" v="87" actId="20577"/>
        <pc:sldMkLst>
          <pc:docMk/>
          <pc:sldMk cId="3684957474" sldId="355"/>
        </pc:sldMkLst>
        <pc:spChg chg="mod">
          <ac:chgData name="Roman Coretchi" userId="0ad885832603583f" providerId="LiveId" clId="{859490F7-C744-4D07-9260-FF0DA5CFA53C}" dt="2020-11-18T15:13:50.948" v="7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4:01.522" v="8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9490F7-C744-4D07-9260-FF0DA5CFA53C}" dt="2020-11-18T15:13:39.692" v="7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32.902" v="6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37B37207-2D40-4062-9007-A4230712874E}"/>
    <pc:docChg chg="modSld">
      <pc:chgData name="Roman Coretchi" userId="0ad885832603583f" providerId="LiveId" clId="{37B37207-2D40-4062-9007-A4230712874E}" dt="2020-12-15T15:01:29.027" v="109" actId="20577"/>
      <pc:docMkLst>
        <pc:docMk/>
      </pc:docMkLst>
      <pc:sldChg chg="modSp mod">
        <pc:chgData name="Roman Coretchi" userId="0ad885832603583f" providerId="LiveId" clId="{37B37207-2D40-4062-9007-A4230712874E}" dt="2020-12-15T13:59:04.868" v="1" actId="20577"/>
        <pc:sldMkLst>
          <pc:docMk/>
          <pc:sldMk cId="0" sldId="256"/>
        </pc:sldMkLst>
        <pc:spChg chg="mod">
          <ac:chgData name="Roman Coretchi" userId="0ad885832603583f" providerId="LiveId" clId="{37B37207-2D40-4062-9007-A4230712874E}" dt="2020-12-15T13:59:04.86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37B37207-2D40-4062-9007-A4230712874E}" dt="2020-12-15T14:53:45.241" v="60" actId="20577"/>
        <pc:sldMkLst>
          <pc:docMk/>
          <pc:sldMk cId="0" sldId="257"/>
        </pc:sldMkLst>
        <pc:spChg chg="mod">
          <ac:chgData name="Roman Coretchi" userId="0ad885832603583f" providerId="LiveId" clId="{37B37207-2D40-4062-9007-A4230712874E}" dt="2020-12-15T14:53:45.241" v="60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2:30.078" v="5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1:54.121" v="4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37B37207-2D40-4062-9007-A4230712874E}" dt="2020-12-15T14:53:03.975" v="56" actId="27918"/>
        <pc:sldMkLst>
          <pc:docMk/>
          <pc:sldMk cId="1648524542" sldId="266"/>
        </pc:sldMkLst>
      </pc:sldChg>
      <pc:sldChg chg="mod">
        <pc:chgData name="Roman Coretchi" userId="0ad885832603583f" providerId="LiveId" clId="{37B37207-2D40-4062-9007-A4230712874E}" dt="2020-12-15T14:54:27.470" v="6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37B37207-2D40-4062-9007-A4230712874E}" dt="2020-12-15T14:00:40.301" v="31" actId="20577"/>
        <pc:sldMkLst>
          <pc:docMk/>
          <pc:sldMk cId="65833316" sldId="269"/>
        </pc:sldMkLst>
        <pc:spChg chg="mod">
          <ac:chgData name="Roman Coretchi" userId="0ad885832603583f" providerId="LiveId" clId="{37B37207-2D40-4062-9007-A4230712874E}" dt="2020-12-15T14:00:40.301" v="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4:00:31.631" v="2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4:00:25.082" v="23" actId="20577"/>
        <pc:sldMkLst>
          <pc:docMk/>
          <pc:sldMk cId="3246520108" sldId="270"/>
        </pc:sldMkLst>
        <pc:spChg chg="mod">
          <ac:chgData name="Roman Coretchi" userId="0ad885832603583f" providerId="LiveId" clId="{37B37207-2D40-4062-9007-A4230712874E}" dt="2020-12-15T14:00:25.082" v="23" actId="20577"/>
          <ac:spMkLst>
            <pc:docMk/>
            <pc:sldMk cId="3246520108" sldId="270"/>
            <ac:spMk id="24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3:59:50.110" v="15" actId="20577"/>
        <pc:sldMkLst>
          <pc:docMk/>
          <pc:sldMk cId="3867902015" sldId="271"/>
        </pc:sldMkLst>
        <pc:spChg chg="mod">
          <ac:chgData name="Roman Coretchi" userId="0ad885832603583f" providerId="LiveId" clId="{37B37207-2D40-4062-9007-A4230712874E}" dt="2020-12-15T13:59:50.110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3:59:41.690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5:01:29.027" v="109" actId="20577"/>
        <pc:sldMkLst>
          <pc:docMk/>
          <pc:sldMk cId="1616148053" sldId="349"/>
        </pc:sldMkLst>
        <pc:spChg chg="mod">
          <ac:chgData name="Roman Coretchi" userId="0ad885832603583f" providerId="LiveId" clId="{37B37207-2D40-4062-9007-A4230712874E}" dt="2020-12-15T15:00:07.166" v="1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37B37207-2D40-4062-9007-A4230712874E}" dt="2020-12-15T15:01:25.02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37B37207-2D40-4062-9007-A4230712874E}" dt="2020-12-15T15:01:29.027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37B37207-2D40-4062-9007-A4230712874E}" dt="2020-12-15T15:00:13.174" v="10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37B37207-2D40-4062-9007-A4230712874E}" dt="2020-12-15T14:51:37.327" v="3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37B37207-2D40-4062-9007-A4230712874E}" dt="2020-12-15T14:56:05.874" v="92" actId="20577"/>
        <pc:sldMkLst>
          <pc:docMk/>
          <pc:sldMk cId="3684957474" sldId="355"/>
        </pc:sldMkLst>
        <pc:spChg chg="mod">
          <ac:chgData name="Roman Coretchi" userId="0ad885832603583f" providerId="LiveId" clId="{37B37207-2D40-4062-9007-A4230712874E}" dt="2020-12-15T14:56:05.874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5:47.847" v="8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37B37207-2D40-4062-9007-A4230712874E}" dt="2020-12-15T14:55:29.671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5:17.168" v="7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FF9EBEF-49F8-443D-B562-672F83AB6A60}"/>
    <pc:docChg chg="modSld">
      <pc:chgData name="Roman Coretchi" userId="0ad885832603583f" providerId="LiveId" clId="{6FF9EBEF-49F8-443D-B562-672F83AB6A60}" dt="2020-12-19T14:26:09.525" v="108" actId="20577"/>
      <pc:docMkLst>
        <pc:docMk/>
      </pc:docMkLst>
      <pc:sldChg chg="modSp mod">
        <pc:chgData name="Roman Coretchi" userId="0ad885832603583f" providerId="LiveId" clId="{6FF9EBEF-49F8-443D-B562-672F83AB6A60}" dt="2020-12-19T13:54:23.328" v="1" actId="20577"/>
        <pc:sldMkLst>
          <pc:docMk/>
          <pc:sldMk cId="0" sldId="256"/>
        </pc:sldMkLst>
        <pc:spChg chg="mod">
          <ac:chgData name="Roman Coretchi" userId="0ad885832603583f" providerId="LiveId" clId="{6FF9EBEF-49F8-443D-B562-672F83AB6A60}" dt="2020-12-19T13:54:23.32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FF9EBEF-49F8-443D-B562-672F83AB6A60}" dt="2020-12-19T13:57:52.083" v="65" actId="20577"/>
        <pc:sldMkLst>
          <pc:docMk/>
          <pc:sldMk cId="0" sldId="257"/>
        </pc:sldMkLst>
        <pc:spChg chg="mod">
          <ac:chgData name="Roman Coretchi" userId="0ad885832603583f" providerId="LiveId" clId="{6FF9EBEF-49F8-443D-B562-672F83AB6A60}" dt="2020-12-19T13:57:52.083" v="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3:54:48.931" v="13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6FF9EBEF-49F8-443D-B562-672F83AB6A60}" dt="2020-12-19T13:55:07.942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3:54:46.560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FF9EBEF-49F8-443D-B562-672F83AB6A60}" dt="2020-12-19T13:55:30.813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6FF9EBEF-49F8-443D-B562-672F83AB6A60}" dt="2020-12-19T13:57:18.448" v="5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FF9EBEF-49F8-443D-B562-672F83AB6A60}" dt="2020-12-19T13:56:24.144" v="39" actId="20577"/>
        <pc:sldMkLst>
          <pc:docMk/>
          <pc:sldMk cId="65833316" sldId="269"/>
        </pc:sldMkLst>
        <pc:spChg chg="mod">
          <ac:chgData name="Roman Coretchi" userId="0ad885832603583f" providerId="LiveId" clId="{6FF9EBEF-49F8-443D-B562-672F83AB6A60}" dt="2020-12-19T13:56:24.144" v="3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21.244" v="3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3:56:16.071" v="33" actId="20577"/>
        <pc:sldMkLst>
          <pc:docMk/>
          <pc:sldMk cId="3246520108" sldId="270"/>
        </pc:sldMkLst>
        <pc:spChg chg="mod">
          <ac:chgData name="Roman Coretchi" userId="0ad885832603583f" providerId="LiveId" clId="{6FF9EBEF-49F8-443D-B562-672F83AB6A60}" dt="2020-12-19T13:56:16.071" v="3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FF9EBEF-49F8-443D-B562-672F83AB6A60}" dt="2020-12-19T13:56:10.625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FF9EBEF-49F8-443D-B562-672F83AB6A60}" dt="2020-12-19T13:56:57.341" v="51" actId="20577"/>
        <pc:sldMkLst>
          <pc:docMk/>
          <pc:sldMk cId="3867902015" sldId="271"/>
        </pc:sldMkLst>
        <pc:spChg chg="mod">
          <ac:chgData name="Roman Coretchi" userId="0ad885832603583f" providerId="LiveId" clId="{6FF9EBEF-49F8-443D-B562-672F83AB6A60}" dt="2020-12-19T13:56:57.341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49.248" v="4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4:26:09.525" v="108" actId="20577"/>
        <pc:sldMkLst>
          <pc:docMk/>
          <pc:sldMk cId="1616148053" sldId="349"/>
        </pc:sldMkLst>
        <pc:spChg chg="mod">
          <ac:chgData name="Roman Coretchi" userId="0ad885832603583f" providerId="LiveId" clId="{6FF9EBEF-49F8-443D-B562-672F83AB6A60}" dt="2020-12-19T14:25:59.477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FF9EBEF-49F8-443D-B562-672F83AB6A60}" dt="2020-12-19T14:26:03.961" v="10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FF9EBEF-49F8-443D-B562-672F83AB6A60}" dt="2020-12-19T14:26:09.525" v="10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FF9EBEF-49F8-443D-B562-672F83AB6A60}" dt="2020-12-19T14:25:40.022" v="9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FF9EBEF-49F8-443D-B562-672F83AB6A60}" dt="2020-12-19T14:23:05.115" v="91" actId="20577"/>
        <pc:sldMkLst>
          <pc:docMk/>
          <pc:sldMk cId="3684957474" sldId="355"/>
        </pc:sldMkLst>
        <pc:spChg chg="mod">
          <ac:chgData name="Roman Coretchi" userId="0ad885832603583f" providerId="LiveId" clId="{6FF9EBEF-49F8-443D-B562-672F83AB6A60}" dt="2020-12-19T14:23:05.115" v="9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4:22:51.074" v="8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FF9EBEF-49F8-443D-B562-672F83AB6A60}" dt="2020-12-19T14:22:43.04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4:22:37.49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67994BA-987E-40BB-BDBD-0DF196C253CD}"/>
    <pc:docChg chg="modSld">
      <pc:chgData name="Roman Coretchi" userId="0ad885832603583f" providerId="LiveId" clId="{D67994BA-987E-40BB-BDBD-0DF196C253CD}" dt="2020-11-06T14:28:00.111" v="117" actId="20577"/>
      <pc:docMkLst>
        <pc:docMk/>
      </pc:docMkLst>
      <pc:sldChg chg="modSp mod">
        <pc:chgData name="Roman Coretchi" userId="0ad885832603583f" providerId="LiveId" clId="{D67994BA-987E-40BB-BDBD-0DF196C253CD}" dt="2020-11-06T14:22:20.123" v="1" actId="20577"/>
        <pc:sldMkLst>
          <pc:docMk/>
          <pc:sldMk cId="0" sldId="256"/>
        </pc:sldMkLst>
        <pc:spChg chg="mod">
          <ac:chgData name="Roman Coretchi" userId="0ad885832603583f" providerId="LiveId" clId="{D67994BA-987E-40BB-BDBD-0DF196C253CD}" dt="2020-11-06T14:22:20.12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67994BA-987E-40BB-BDBD-0DF196C253CD}" dt="2020-11-06T14:28:00.111" v="117" actId="20577"/>
        <pc:sldMkLst>
          <pc:docMk/>
          <pc:sldMk cId="0" sldId="257"/>
        </pc:sldMkLst>
        <pc:spChg chg="mod">
          <ac:chgData name="Roman Coretchi" userId="0ad885832603583f" providerId="LiveId" clId="{D67994BA-987E-40BB-BDBD-0DF196C253CD}" dt="2020-11-06T14:28:00.111" v="11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02.520" v="13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14.786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2:50.711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67994BA-987E-40BB-BDBD-0DF196C253CD}" dt="2020-11-06T14:27:15.888" v="111" actId="20577"/>
        <pc:sldMkLst>
          <pc:docMk/>
          <pc:sldMk cId="0" sldId="265"/>
        </pc:sldMkLst>
        <pc:spChg chg="mod">
          <ac:chgData name="Roman Coretchi" userId="0ad885832603583f" providerId="LiveId" clId="{D67994BA-987E-40BB-BDBD-0DF196C253CD}" dt="2020-11-06T14:27:02.317" v="10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67994BA-987E-40BB-BDBD-0DF196C253CD}" dt="2020-11-06T14:27:09.401" v="10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67994BA-987E-40BB-BDBD-0DF196C253CD}" dt="2020-11-06T14:27:15.888" v="111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67994BA-987E-40BB-BDBD-0DF196C253CD}" dt="2020-11-06T14:26:53.497" v="9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67994BA-987E-40BB-BDBD-0DF196C253CD}" dt="2020-11-06T14:24:39.438" v="5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67994BA-987E-40BB-BDBD-0DF196C253CD}" dt="2020-11-06T14:25:59.439" v="7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67994BA-987E-40BB-BDBD-0DF196C253CD}" dt="2020-11-06T14:26:32.800" v="91" actId="20577"/>
        <pc:sldMkLst>
          <pc:docMk/>
          <pc:sldMk cId="65833316" sldId="269"/>
        </pc:sldMkLst>
        <pc:spChg chg="mod">
          <ac:chgData name="Roman Coretchi" userId="0ad885832603583f" providerId="LiveId" clId="{D67994BA-987E-40BB-BDBD-0DF196C253CD}" dt="2020-11-06T14:26:32.800" v="9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6:28.854" v="8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5:06.536" v="60" actId="20577"/>
        <pc:sldMkLst>
          <pc:docMk/>
          <pc:sldMk cId="3246520108" sldId="270"/>
        </pc:sldMkLst>
        <pc:spChg chg="mod">
          <ac:chgData name="Roman Coretchi" userId="0ad885832603583f" providerId="LiveId" clId="{D67994BA-987E-40BB-BDBD-0DF196C253CD}" dt="2020-11-06T14:25:06.536" v="6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67994BA-987E-40BB-BDBD-0DF196C253CD}" dt="2020-11-06T14:24:59.191" v="58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67994BA-987E-40BB-BDBD-0DF196C253CD}" dt="2020-11-06T14:25:42.816" v="71" actId="20577"/>
        <pc:sldMkLst>
          <pc:docMk/>
          <pc:sldMk cId="3867902015" sldId="271"/>
        </pc:sldMkLst>
        <pc:spChg chg="mod">
          <ac:chgData name="Roman Coretchi" userId="0ad885832603583f" providerId="LiveId" clId="{D67994BA-987E-40BB-BDBD-0DF196C253CD}" dt="2020-11-06T14:25:38.530" v="6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5:42.816" v="7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6:18.019" v="85" actId="20577"/>
        <pc:sldMkLst>
          <pc:docMk/>
          <pc:sldMk cId="1616148053" sldId="349"/>
        </pc:sldMkLst>
        <pc:spChg chg="mod">
          <ac:chgData name="Roman Coretchi" userId="0ad885832603583f" providerId="LiveId" clId="{D67994BA-987E-40BB-BDBD-0DF196C253CD}" dt="2020-11-06T14:26:06.125" v="7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67994BA-987E-40BB-BDBD-0DF196C253CD}" dt="2020-11-06T14:26:11.299" v="8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67994BA-987E-40BB-BDBD-0DF196C253CD}" dt="2020-11-06T14:26:15.233" v="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67994BA-987E-40BB-BDBD-0DF196C253CD}" dt="2020-11-06T14:26:18.019" v="8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67994BA-987E-40BB-BDBD-0DF196C253CD}" dt="2020-11-06T14:22:41.95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67994BA-987E-40BB-BDBD-0DF196C253CD}" dt="2020-11-06T14:24:00.287" v="47" actId="20577"/>
        <pc:sldMkLst>
          <pc:docMk/>
          <pc:sldMk cId="3684957474" sldId="355"/>
        </pc:sldMkLst>
        <pc:spChg chg="mod">
          <ac:chgData name="Roman Coretchi" userId="0ad885832603583f" providerId="LiveId" clId="{D67994BA-987E-40BB-BDBD-0DF196C253CD}" dt="2020-11-06T14:24:00.287" v="4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42.994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67994BA-987E-40BB-BDBD-0DF196C253CD}" dt="2020-11-06T14:23:34.558" v="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26.693" v="2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EB864B4-8B1C-4A62-BF70-9180BFFD832E}"/>
    <pc:docChg chg="custSel modSld">
      <pc:chgData name="Roman Coretchi" userId="0ad885832603583f" providerId="LiveId" clId="{7EB864B4-8B1C-4A62-BF70-9180BFFD832E}" dt="2020-12-14T14:34:44.587" v="306" actId="20577"/>
      <pc:docMkLst>
        <pc:docMk/>
      </pc:docMkLst>
      <pc:sldChg chg="modSp mod">
        <pc:chgData name="Roman Coretchi" userId="0ad885832603583f" providerId="LiveId" clId="{7EB864B4-8B1C-4A62-BF70-9180BFFD832E}" dt="2020-12-14T14:05:42.266" v="190" actId="20577"/>
        <pc:sldMkLst>
          <pc:docMk/>
          <pc:sldMk cId="0" sldId="256"/>
        </pc:sldMkLst>
        <pc:spChg chg="mod">
          <ac:chgData name="Roman Coretchi" userId="0ad885832603583f" providerId="LiveId" clId="{7EB864B4-8B1C-4A62-BF70-9180BFFD832E}" dt="2020-12-14T14:05:42.266" v="190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7EB864B4-8B1C-4A62-BF70-9180BFFD832E}" dt="2020-12-14T14:12:59.386" v="265" actId="20577"/>
        <pc:sldMkLst>
          <pc:docMk/>
          <pc:sldMk cId="0" sldId="257"/>
        </pc:sldMkLst>
        <pc:spChg chg="mod">
          <ac:chgData name="Roman Coretchi" userId="0ad885832603583f" providerId="LiveId" clId="{7EB864B4-8B1C-4A62-BF70-9180BFFD832E}" dt="2020-12-14T14:12:59.386" v="2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28" creationId="{AD7A9B9B-3E33-487D-B3C2-7B484E413B70}"/>
          </ac:spMkLst>
        </pc:spChg>
        <pc:spChg chg="mod">
          <ac:chgData name="Roman Coretchi" userId="0ad885832603583f" providerId="LiveId" clId="{7EB864B4-8B1C-4A62-BF70-9180BFFD832E}" dt="2020-12-14T14:12:26.707" v="259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EB864B4-8B1C-4A62-BF70-9180BFFD832E}" dt="2020-12-12T12:42:11.173" v="5" actId="20577"/>
          <ac:spMkLst>
            <pc:docMk/>
            <pc:sldMk cId="0" sldId="257"/>
            <ac:spMk id="29" creationId="{87A90D60-5C94-42FC-BA5B-44700D3657B9}"/>
          </ac:spMkLst>
        </pc:spChg>
        <pc:spChg chg="del">
          <ac:chgData name="Roman Coretchi" userId="0ad885832603583f" providerId="LiveId" clId="{7EB864B4-8B1C-4A62-BF70-9180BFFD832E}" dt="2020-12-13T12:29:48.381" v="104" actId="478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30" creationId="{872E6277-5F4B-4BD1-BCD8-82BF434C0E5B}"/>
          </ac:spMkLst>
        </pc:spChg>
        <pc:spChg chg="mod">
          <ac:chgData name="Roman Coretchi" userId="0ad885832603583f" providerId="LiveId" clId="{7EB864B4-8B1C-4A62-BF70-9180BFFD832E}" dt="2020-12-14T14:12:18.553" v="256" actId="20577"/>
          <ac:spMkLst>
            <pc:docMk/>
            <pc:sldMk cId="0" sldId="257"/>
            <ac:spMk id="31" creationId="{0CAE181C-C85E-4461-93F3-326739E266ED}"/>
          </ac:spMkLst>
        </pc:spChg>
        <pc:spChg chg="mod">
          <ac:chgData name="Roman Coretchi" userId="0ad885832603583f" providerId="LiveId" clId="{7EB864B4-8B1C-4A62-BF70-9180BFFD832E}" dt="2020-12-14T14:11:24.947" v="24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10:53.758" v="23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EB864B4-8B1C-4A62-BF70-9180BFFD832E}" dt="2020-12-14T14:12:04.654" v="248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7EB864B4-8B1C-4A62-BF70-9180BFFD832E}" dt="2020-12-14T14:12:12.560" v="250" actId="1076"/>
          <ac:grpSpMkLst>
            <pc:docMk/>
            <pc:sldMk cId="0" sldId="257"/>
            <ac:grpSpMk id="25" creationId="{1C2317CD-D448-4E55-817B-750070353E61}"/>
          </ac:grpSpMkLst>
        </pc:grpChg>
        <pc:grpChg chg="del">
          <ac:chgData name="Roman Coretchi" userId="0ad885832603583f" providerId="LiveId" clId="{7EB864B4-8B1C-4A62-BF70-9180BFFD832E}" dt="2020-12-13T12:29:50.452" v="105" actId="478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6" creationId="{1A3F29A5-E987-477C-871C-B22FD3BE2CE1}"/>
          </ac:grpSpMkLst>
        </pc:grpChg>
        <pc:grpChg chg="del">
          <ac:chgData name="Roman Coretchi" userId="0ad885832603583f" providerId="LiveId" clId="{7EB864B4-8B1C-4A62-BF70-9180BFFD832E}" dt="2020-12-13T12:29:48.381" v="104" actId="478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7" creationId="{12BE88CB-DD08-4B59-A4AD-187DF884D94C}"/>
          </ac:grpSpMkLst>
        </pc:grpChg>
        <pc:grpChg chg="mod">
          <ac:chgData name="Roman Coretchi" userId="0ad885832603583f" providerId="LiveId" clId="{7EB864B4-8B1C-4A62-BF70-9180BFFD832E}" dt="2020-12-14T14:12:09.938" v="249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EB864B4-8B1C-4A62-BF70-9180BFFD832E}" dt="2020-12-14T14:11:40.221" v="24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EB864B4-8B1C-4A62-BF70-9180BFFD832E}" dt="2020-12-14T14:13:35.931" v="27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EB864B4-8B1C-4A62-BF70-9180BFFD832E}" dt="2020-12-14T14:08:31.435" v="2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EB864B4-8B1C-4A62-BF70-9180BFFD832E}" dt="2020-12-14T14:06:25.992" v="196" actId="20577"/>
        <pc:sldMkLst>
          <pc:docMk/>
          <pc:sldMk cId="65833316" sldId="269"/>
        </pc:sldMkLst>
        <pc:spChg chg="mod">
          <ac:chgData name="Roman Coretchi" userId="0ad885832603583f" providerId="LiveId" clId="{7EB864B4-8B1C-4A62-BF70-9180BFFD832E}" dt="2020-12-14T14:06:23.301" v="19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6:25.992" v="19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06:49.685" v="202" actId="20577"/>
        <pc:sldMkLst>
          <pc:docMk/>
          <pc:sldMk cId="3246520108" sldId="270"/>
        </pc:sldMkLst>
        <pc:spChg chg="mod">
          <ac:chgData name="Roman Coretchi" userId="0ad885832603583f" providerId="LiveId" clId="{7EB864B4-8B1C-4A62-BF70-9180BFFD832E}" dt="2020-12-14T14:06:49.685" v="20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EB864B4-8B1C-4A62-BF70-9180BFFD832E}" dt="2020-12-14T14:06:44.948" v="20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EB864B4-8B1C-4A62-BF70-9180BFFD832E}" dt="2020-12-14T14:07:32.415" v="220" actId="20577"/>
        <pc:sldMkLst>
          <pc:docMk/>
          <pc:sldMk cId="3867902015" sldId="271"/>
        </pc:sldMkLst>
        <pc:spChg chg="mod">
          <ac:chgData name="Roman Coretchi" userId="0ad885832603583f" providerId="LiveId" clId="{7EB864B4-8B1C-4A62-BF70-9180BFFD832E}" dt="2020-12-14T14:07:32.415" v="22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7:19.333" v="208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34:44.587" v="306" actId="20577"/>
        <pc:sldMkLst>
          <pc:docMk/>
          <pc:sldMk cId="1616148053" sldId="349"/>
        </pc:sldMkLst>
        <pc:spChg chg="mod">
          <ac:chgData name="Roman Coretchi" userId="0ad885832603583f" providerId="LiveId" clId="{7EB864B4-8B1C-4A62-BF70-9180BFFD832E}" dt="2020-12-14T14:34:30.077" v="29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EB864B4-8B1C-4A62-BF70-9180BFFD832E}" dt="2020-12-14T14:34:34.483" v="3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EB864B4-8B1C-4A62-BF70-9180BFFD832E}" dt="2020-12-14T14:34:39.539" v="3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EB864B4-8B1C-4A62-BF70-9180BFFD832E}" dt="2020-12-14T14:34:44.587" v="3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EB864B4-8B1C-4A62-BF70-9180BFFD832E}" dt="2020-12-14T14:10:36.626" v="23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EB864B4-8B1C-4A62-BF70-9180BFFD832E}" dt="2020-12-14T14:34:10.854" v="297" actId="20577"/>
        <pc:sldMkLst>
          <pc:docMk/>
          <pc:sldMk cId="3684957474" sldId="355"/>
        </pc:sldMkLst>
        <pc:spChg chg="mod">
          <ac:chgData name="Roman Coretchi" userId="0ad885832603583f" providerId="LiveId" clId="{7EB864B4-8B1C-4A62-BF70-9180BFFD832E}" dt="2020-12-14T14:34:10.854" v="29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33:51.080" v="29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EB864B4-8B1C-4A62-BF70-9180BFFD832E}" dt="2020-12-14T14:33:41.252" v="285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33:15.069" v="2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032C0DB-70BD-46A2-83DA-5FD61E22FFFD}"/>
    <pc:docChg chg="undo custSel addSld delSld modSld">
      <pc:chgData name="Roman Coretchi" userId="0ad885832603583f" providerId="LiveId" clId="{9032C0DB-70BD-46A2-83DA-5FD61E22FFFD}" dt="2020-11-12T15:39:44.937" v="274" actId="20577"/>
      <pc:docMkLst>
        <pc:docMk/>
      </pc:docMkLst>
      <pc:sldChg chg="modSp mod">
        <pc:chgData name="Roman Coretchi" userId="0ad885832603583f" providerId="LiveId" clId="{9032C0DB-70BD-46A2-83DA-5FD61E22FFFD}" dt="2020-11-12T15:30:31.231" v="125" actId="20577"/>
        <pc:sldMkLst>
          <pc:docMk/>
          <pc:sldMk cId="0" sldId="256"/>
        </pc:sldMkLst>
        <pc:spChg chg="mod">
          <ac:chgData name="Roman Coretchi" userId="0ad885832603583f" providerId="LiveId" clId="{9032C0DB-70BD-46A2-83DA-5FD61E22FFFD}" dt="2020-11-12T15:30:31.231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032C0DB-70BD-46A2-83DA-5FD61E22FFFD}" dt="2020-11-12T15:39:44.937" v="274" actId="20577"/>
        <pc:sldMkLst>
          <pc:docMk/>
          <pc:sldMk cId="0" sldId="257"/>
        </pc:sldMkLst>
        <pc:spChg chg="mod">
          <ac:chgData name="Roman Coretchi" userId="0ad885832603583f" providerId="LiveId" clId="{9032C0DB-70BD-46A2-83DA-5FD61E22FFFD}" dt="2020-11-12T15:39:44.937" v="2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2:18.540" v="138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032C0DB-70BD-46A2-83DA-5FD61E22FFFD}" dt="2020-11-12T15:32:39.053" v="14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15.887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032C0DB-70BD-46A2-83DA-5FD61E22FFFD}" dt="2020-11-12T15:36:29.799" v="235" actId="20577"/>
        <pc:sldMkLst>
          <pc:docMk/>
          <pc:sldMk cId="0" sldId="265"/>
        </pc:sldMkLst>
        <pc:spChg chg="mod">
          <ac:chgData name="Roman Coretchi" userId="0ad885832603583f" providerId="LiveId" clId="{9032C0DB-70BD-46A2-83DA-5FD61E22FFFD}" dt="2020-11-12T15:36:17.471" v="22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032C0DB-70BD-46A2-83DA-5FD61E22FFFD}" dt="2020-11-12T15:36:24.081" v="230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032C0DB-70BD-46A2-83DA-5FD61E22FFFD}" dt="2020-11-12T15:36:29.799" v="23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032C0DB-70BD-46A2-83DA-5FD61E22FFFD}" dt="2020-11-12T15:36:06.476" v="22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9032C0DB-70BD-46A2-83DA-5FD61E22FFFD}" dt="2020-11-12T15:34:06.570" v="177" actId="27918"/>
        <pc:sldMkLst>
          <pc:docMk/>
          <pc:sldMk cId="1648524542" sldId="266"/>
        </pc:sldMkLst>
      </pc:sldChg>
      <pc:sldChg chg="mod">
        <pc:chgData name="Roman Coretchi" userId="0ad885832603583f" providerId="LiveId" clId="{9032C0DB-70BD-46A2-83DA-5FD61E22FFFD}" dt="2020-11-12T15:35:00.908" v="19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9032C0DB-70BD-46A2-83DA-5FD61E22FFFD}" dt="2020-11-12T15:35:41.940" v="214" actId="20577"/>
        <pc:sldMkLst>
          <pc:docMk/>
          <pc:sldMk cId="65833316" sldId="269"/>
        </pc:sldMkLst>
        <pc:spChg chg="mod">
          <ac:chgData name="Roman Coretchi" userId="0ad885832603583f" providerId="LiveId" clId="{9032C0DB-70BD-46A2-83DA-5FD61E22FFFD}" dt="2020-11-12T15:35:39.075" v="21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5:41.940" v="21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add mod">
        <pc:chgData name="Roman Coretchi" userId="0ad885832603583f" providerId="LiveId" clId="{9032C0DB-70BD-46A2-83DA-5FD61E22FFFD}" dt="2020-11-12T15:38:58.976" v="268" actId="6549"/>
        <pc:sldMkLst>
          <pc:docMk/>
          <pc:sldMk cId="3246520108" sldId="270"/>
        </pc:sldMkLst>
        <pc:spChg chg="mod">
          <ac:chgData name="Roman Coretchi" userId="0ad885832603583f" providerId="LiveId" clId="{9032C0DB-70BD-46A2-83DA-5FD61E22FFFD}" dt="2020-11-12T15:38:58.976" v="268" actId="6549"/>
          <ac:spMkLst>
            <pc:docMk/>
            <pc:sldMk cId="3246520108" sldId="270"/>
            <ac:spMk id="31" creationId="{6D16EC0D-7E64-4D1A-9A89-FBE14E8BE909}"/>
          </ac:spMkLst>
        </pc:spChg>
        <pc:spChg chg="mod">
          <ac:chgData name="Roman Coretchi" userId="0ad885832603583f" providerId="LiveId" clId="{9032C0DB-70BD-46A2-83DA-5FD61E22FFFD}" dt="2020-11-12T15:37:51.115" v="248" actId="20577"/>
          <ac:spMkLst>
            <pc:docMk/>
            <pc:sldMk cId="3246520108" sldId="270"/>
            <ac:spMk id="34" creationId="{13C89367-86C4-469E-9D30-D18C22FF0479}"/>
          </ac:spMkLst>
        </pc:spChg>
      </pc:sldChg>
      <pc:sldChg chg="modSp mod">
        <pc:chgData name="Roman Coretchi" userId="0ad885832603583f" providerId="LiveId" clId="{9032C0DB-70BD-46A2-83DA-5FD61E22FFFD}" dt="2020-11-12T15:34:44.448" v="191" actId="20577"/>
        <pc:sldMkLst>
          <pc:docMk/>
          <pc:sldMk cId="3867902015" sldId="271"/>
        </pc:sldMkLst>
        <pc:spChg chg="mod">
          <ac:chgData name="Roman Coretchi" userId="0ad885832603583f" providerId="LiveId" clId="{9032C0DB-70BD-46A2-83DA-5FD61E22FFFD}" dt="2020-11-12T15:34:44.448" v="19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4:35.163" v="18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032C0DB-70BD-46A2-83DA-5FD61E22FFFD}" dt="2020-11-12T15:35:20.596" v="206" actId="20577"/>
        <pc:sldMkLst>
          <pc:docMk/>
          <pc:sldMk cId="1616148053" sldId="349"/>
        </pc:sldMkLst>
        <pc:spChg chg="mod">
          <ac:chgData name="Roman Coretchi" userId="0ad885832603583f" providerId="LiveId" clId="{9032C0DB-70BD-46A2-83DA-5FD61E22FFFD}" dt="2020-11-12T15:35:10.462" v="2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032C0DB-70BD-46A2-83DA-5FD61E22FFFD}" dt="2020-11-12T15:35:13.955" v="2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032C0DB-70BD-46A2-83DA-5FD61E22FFFD}" dt="2020-11-12T15:35:17.285" v="2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032C0DB-70BD-46A2-83DA-5FD61E22FFFD}" dt="2020-11-12T15:35:20.596" v="2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032C0DB-70BD-46A2-83DA-5FD61E22FFFD}" dt="2020-11-12T15:32:04.380" v="129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032C0DB-70BD-46A2-83DA-5FD61E22FFFD}" dt="2020-11-12T15:33:44.114" v="172" actId="20577"/>
        <pc:sldMkLst>
          <pc:docMk/>
          <pc:sldMk cId="3684957474" sldId="355"/>
        </pc:sldMkLst>
        <pc:spChg chg="mod">
          <ac:chgData name="Roman Coretchi" userId="0ad885832603583f" providerId="LiveId" clId="{9032C0DB-70BD-46A2-83DA-5FD61E22FFFD}" dt="2020-11-12T15:33:33.046" v="164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3:44.114" v="17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032C0DB-70BD-46A2-83DA-5FD61E22FFFD}" dt="2020-11-12T15:33:01.958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53.951" v="152" actId="20577"/>
          <ac:spMkLst>
            <pc:docMk/>
            <pc:sldMk cId="3684957474" sldId="355"/>
            <ac:spMk id="218" creationId="{00000000-0000-0000-0000-000000000000}"/>
          </ac:spMkLst>
        </pc:spChg>
      </pc:sldChg>
      <pc:sldChg chg="new del">
        <pc:chgData name="Roman Coretchi" userId="0ad885832603583f" providerId="LiveId" clId="{9032C0DB-70BD-46A2-83DA-5FD61E22FFFD}" dt="2020-11-12T15:37:30.032" v="238" actId="2696"/>
        <pc:sldMkLst>
          <pc:docMk/>
          <pc:sldMk cId="4050786548" sldId="356"/>
        </pc:sldMkLst>
      </pc:sldChg>
    </pc:docChg>
  </pc:docChgLst>
  <pc:docChgLst>
    <pc:chgData name="Roman Coretchi" userId="0ad885832603583f" providerId="LiveId" clId="{85D74CDF-15CA-4954-AB77-83D72B77E1EB}"/>
    <pc:docChg chg="modSld">
      <pc:chgData name="Roman Coretchi" userId="0ad885832603583f" providerId="LiveId" clId="{85D74CDF-15CA-4954-AB77-83D72B77E1EB}" dt="2020-12-27T13:13:06.301" v="208" actId="20577"/>
      <pc:docMkLst>
        <pc:docMk/>
      </pc:docMkLst>
      <pc:sldChg chg="modSp mod">
        <pc:chgData name="Roman Coretchi" userId="0ad885832603583f" providerId="LiveId" clId="{85D74CDF-15CA-4954-AB77-83D72B77E1EB}" dt="2020-12-27T11:57:15.681" v="110" actId="20577"/>
        <pc:sldMkLst>
          <pc:docMk/>
          <pc:sldMk cId="0" sldId="256"/>
        </pc:sldMkLst>
        <pc:spChg chg="mod">
          <ac:chgData name="Roman Coretchi" userId="0ad885832603583f" providerId="LiveId" clId="{85D74CDF-15CA-4954-AB77-83D72B77E1EB}" dt="2020-12-27T11:57:15.681" v="110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D74CDF-15CA-4954-AB77-83D72B77E1EB}" dt="2020-12-27T13:13:06.301" v="208" actId="20577"/>
        <pc:sldMkLst>
          <pc:docMk/>
          <pc:sldMk cId="0" sldId="257"/>
        </pc:sldMkLst>
        <pc:spChg chg="mod">
          <ac:chgData name="Roman Coretchi" userId="0ad885832603583f" providerId="LiveId" clId="{85D74CDF-15CA-4954-AB77-83D72B77E1EB}" dt="2020-12-27T13:13:06.301" v="2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1:57:30.199" v="118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5D74CDF-15CA-4954-AB77-83D72B77E1EB}" dt="2020-12-27T12:21:14.801" v="13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1:57:27.460" v="116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5D74CDF-15CA-4954-AB77-83D72B77E1EB}" dt="2020-12-27T12:21:43.447" v="13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D74CDF-15CA-4954-AB77-83D72B77E1EB}" dt="2020-12-27T13:12:25.378" v="2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D74CDF-15CA-4954-AB77-83D72B77E1EB}" dt="2020-12-27T12:37:07.387" v="144" actId="20577"/>
        <pc:sldMkLst>
          <pc:docMk/>
          <pc:sldMk cId="65833316" sldId="269"/>
        </pc:sldMkLst>
        <pc:spChg chg="mod">
          <ac:chgData name="Roman Coretchi" userId="0ad885832603583f" providerId="LiveId" clId="{85D74CDF-15CA-4954-AB77-83D72B77E1EB}" dt="2020-12-27T12:37:07.387" v="14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2:37:03.166" v="140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3:12:37.469" v="204" actId="20577"/>
        <pc:sldMkLst>
          <pc:docMk/>
          <pc:sldMk cId="3246520108" sldId="270"/>
        </pc:sldMkLst>
        <pc:spChg chg="mod">
          <ac:chgData name="Roman Coretchi" userId="0ad885832603583f" providerId="LiveId" clId="{85D74CDF-15CA-4954-AB77-83D72B77E1EB}" dt="2020-12-27T13:12:37.469" v="20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D74CDF-15CA-4954-AB77-83D72B77E1EB}" dt="2020-12-27T13:12:35.461" v="202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5D74CDF-15CA-4954-AB77-83D72B77E1EB}" dt="2020-12-27T13:12:00.714" v="194" actId="20577"/>
        <pc:sldMkLst>
          <pc:docMk/>
          <pc:sldMk cId="3867902015" sldId="271"/>
        </pc:sldMkLst>
        <pc:spChg chg="mod">
          <ac:chgData name="Roman Coretchi" userId="0ad885832603583f" providerId="LiveId" clId="{85D74CDF-15CA-4954-AB77-83D72B77E1EB}" dt="2020-12-27T13:12:00.714" v="1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3:11:53.744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2:38:34.622" v="179" actId="20577"/>
        <pc:sldMkLst>
          <pc:docMk/>
          <pc:sldMk cId="1616148053" sldId="349"/>
        </pc:sldMkLst>
        <pc:spChg chg="mod">
          <ac:chgData name="Roman Coretchi" userId="0ad885832603583f" providerId="LiveId" clId="{85D74CDF-15CA-4954-AB77-83D72B77E1EB}" dt="2020-12-27T12:38:26.679" v="17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D74CDF-15CA-4954-AB77-83D72B77E1EB}" dt="2020-12-27T12:38:29.418" v="17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D74CDF-15CA-4954-AB77-83D72B77E1EB}" dt="2020-12-27T12:38:32.100" v="17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D74CDF-15CA-4954-AB77-83D72B77E1EB}" dt="2020-12-27T12:38:34.622" v="17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5D74CDF-15CA-4954-AB77-83D72B77E1EB}" dt="2020-12-27T12:20:39.053" v="12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5D74CDF-15CA-4954-AB77-83D72B77E1EB}" dt="2020-12-27T12:38:09.744" v="168" actId="20577"/>
        <pc:sldMkLst>
          <pc:docMk/>
          <pc:sldMk cId="3684957474" sldId="355"/>
        </pc:sldMkLst>
        <pc:spChg chg="mod">
          <ac:chgData name="Roman Coretchi" userId="0ad885832603583f" providerId="LiveId" clId="{85D74CDF-15CA-4954-AB77-83D72B77E1EB}" dt="2020-12-27T12:38:09.744" v="16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2:37:59.362" v="16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D74CDF-15CA-4954-AB77-83D72B77E1EB}" dt="2020-12-27T12:37:42.051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2:37:34.556" v="15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0D9EF67-39CB-401E-871D-3A893353446E}"/>
    <pc:docChg chg="modSld">
      <pc:chgData name="Roman Coretchi" userId="0ad885832603583f" providerId="LiveId" clId="{D0D9EF67-39CB-401E-871D-3A893353446E}" dt="2020-11-16T15:01:02.146" v="115" actId="20577"/>
      <pc:docMkLst>
        <pc:docMk/>
      </pc:docMkLst>
      <pc:sldChg chg="modSp mod">
        <pc:chgData name="Roman Coretchi" userId="0ad885832603583f" providerId="LiveId" clId="{D0D9EF67-39CB-401E-871D-3A893353446E}" dt="2020-11-16T14:54:50.880" v="1" actId="20577"/>
        <pc:sldMkLst>
          <pc:docMk/>
          <pc:sldMk cId="0" sldId="256"/>
        </pc:sldMkLst>
        <pc:spChg chg="mod">
          <ac:chgData name="Roman Coretchi" userId="0ad885832603583f" providerId="LiveId" clId="{D0D9EF67-39CB-401E-871D-3A893353446E}" dt="2020-11-16T14:54:50.880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0D9EF67-39CB-401E-871D-3A893353446E}" dt="2020-11-16T15:01:02.146" v="115" actId="20577"/>
        <pc:sldMkLst>
          <pc:docMk/>
          <pc:sldMk cId="0" sldId="257"/>
        </pc:sldMkLst>
        <pc:spChg chg="mod">
          <ac:chgData name="Roman Coretchi" userId="0ad885832603583f" providerId="LiveId" clId="{D0D9EF67-39CB-401E-871D-3A893353446E}" dt="2020-11-16T15:01:02.146" v="11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16.631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4:56.077" v="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0D9EF67-39CB-401E-871D-3A893353446E}" dt="2020-11-16T15:00:15.445" v="107" actId="20577"/>
        <pc:sldMkLst>
          <pc:docMk/>
          <pc:sldMk cId="0" sldId="265"/>
        </pc:sldMkLst>
        <pc:spChg chg="mod">
          <ac:chgData name="Roman Coretchi" userId="0ad885832603583f" providerId="LiveId" clId="{D0D9EF67-39CB-401E-871D-3A893353446E}" dt="2020-11-16T14:59:54.914" v="9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0D9EF67-39CB-401E-871D-3A893353446E}" dt="2020-11-16T15:00:05.166" v="99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0D9EF67-39CB-401E-871D-3A893353446E}" dt="2020-11-16T15:00:15.445" v="107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0D9EF67-39CB-401E-871D-3A893353446E}" dt="2020-11-16T14:59:45.380" v="8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0D9EF67-39CB-401E-871D-3A893353446E}" dt="2020-11-16T14:57:31.497" v="41" actId="27918"/>
        <pc:sldMkLst>
          <pc:docMk/>
          <pc:sldMk cId="1648524542" sldId="266"/>
        </pc:sldMkLst>
      </pc:sldChg>
      <pc:sldChg chg="mod">
        <pc:chgData name="Roman Coretchi" userId="0ad885832603583f" providerId="LiveId" clId="{D0D9EF67-39CB-401E-871D-3A893353446E}" dt="2020-11-16T14:58:23.197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0D9EF67-39CB-401E-871D-3A893353446E}" dt="2020-11-16T14:59:18.749" v="75" actId="20577"/>
        <pc:sldMkLst>
          <pc:docMk/>
          <pc:sldMk cId="65833316" sldId="269"/>
        </pc:sldMkLst>
        <pc:spChg chg="mod">
          <ac:chgData name="Roman Coretchi" userId="0ad885832603583f" providerId="LiveId" clId="{D0D9EF67-39CB-401E-871D-3A893353446E}" dt="2020-11-16T14:59:18.749" v="75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9:12.831" v="71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9:01.874" v="69" actId="20577"/>
        <pc:sldMkLst>
          <pc:docMk/>
          <pc:sldMk cId="3246520108" sldId="270"/>
        </pc:sldMkLst>
        <pc:spChg chg="mod">
          <ac:chgData name="Roman Coretchi" userId="0ad885832603583f" providerId="LiveId" clId="{D0D9EF67-39CB-401E-871D-3A893353446E}" dt="2020-11-16T14:59:01.874" v="6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0D9EF67-39CB-401E-871D-3A893353446E}" dt="2020-11-16T14:58:56.656" v="67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0D9EF67-39CB-401E-871D-3A893353446E}" dt="2020-11-16T14:58:06.882" v="51" actId="20577"/>
        <pc:sldMkLst>
          <pc:docMk/>
          <pc:sldMk cId="3867902015" sldId="271"/>
        </pc:sldMkLst>
        <pc:spChg chg="mod">
          <ac:chgData name="Roman Coretchi" userId="0ad885832603583f" providerId="LiveId" clId="{D0D9EF67-39CB-401E-871D-3A893353446E}" dt="2020-11-16T14:58:06.882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7:58.239" v="4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8:44.917" v="65" actId="20577"/>
        <pc:sldMkLst>
          <pc:docMk/>
          <pc:sldMk cId="1616148053" sldId="349"/>
        </pc:sldMkLst>
        <pc:spChg chg="mod">
          <ac:chgData name="Roman Coretchi" userId="0ad885832603583f" providerId="LiveId" clId="{D0D9EF67-39CB-401E-871D-3A893353446E}" dt="2020-11-16T14:58:36.116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0D9EF67-39CB-401E-871D-3A893353446E}" dt="2020-11-16T14:58:39.495" v="6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0D9EF67-39CB-401E-871D-3A893353446E}" dt="2020-11-16T14:58:42.365" v="6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0D9EF67-39CB-401E-871D-3A893353446E}" dt="2020-11-16T14:58:44.917" v="6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0D9EF67-39CB-401E-871D-3A893353446E}" dt="2020-11-16T14:57:09.540" v="3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0D9EF67-39CB-401E-871D-3A893353446E}" dt="2020-11-16T14:55:57.503" v="31" actId="20577"/>
        <pc:sldMkLst>
          <pc:docMk/>
          <pc:sldMk cId="3684957474" sldId="355"/>
        </pc:sldMkLst>
        <pc:spChg chg="mod">
          <ac:chgData name="Roman Coretchi" userId="0ad885832603583f" providerId="LiveId" clId="{D0D9EF67-39CB-401E-871D-3A893353446E}" dt="2020-11-16T14:55:48.596" v="2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57.503" v="3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0D9EF67-39CB-401E-871D-3A893353446E}" dt="2020-11-16T14:55:27.242" v="2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5:23.215" v="1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F4B3465-5E5D-4F0E-B439-D825F986E794}"/>
    <pc:docChg chg="modSld">
      <pc:chgData name="Roman Coretchi" userId="0ad885832603583f" providerId="LiveId" clId="{9F4B3465-5E5D-4F0E-B439-D825F986E794}" dt="2020-11-15T14:42:06.634" v="412" actId="20577"/>
      <pc:docMkLst>
        <pc:docMk/>
      </pc:docMkLst>
      <pc:sldChg chg="modSp mod">
        <pc:chgData name="Roman Coretchi" userId="0ad885832603583f" providerId="LiveId" clId="{9F4B3465-5E5D-4F0E-B439-D825F986E794}" dt="2020-11-15T13:55:52.116" v="271" actId="20577"/>
        <pc:sldMkLst>
          <pc:docMk/>
          <pc:sldMk cId="0" sldId="256"/>
        </pc:sldMkLst>
        <pc:spChg chg="mod">
          <ac:chgData name="Roman Coretchi" userId="0ad885832603583f" providerId="LiveId" clId="{9F4B3465-5E5D-4F0E-B439-D825F986E794}" dt="2020-11-15T13:55:52.116" v="27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42:06.634" v="412" actId="20577"/>
        <pc:sldMkLst>
          <pc:docMk/>
          <pc:sldMk cId="0" sldId="257"/>
        </pc:sldMkLst>
        <pc:spChg chg="mod">
          <ac:chgData name="Roman Coretchi" userId="0ad885832603583f" providerId="LiveId" clId="{9F4B3465-5E5D-4F0E-B439-D825F986E794}" dt="2020-11-15T14:42:06.634" v="41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13:13.071" v="273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F4B3465-5E5D-4F0E-B439-D825F986E794}" dt="2020-11-15T14:34:04.379" v="36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15:19.900" v="29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F4B3465-5E5D-4F0E-B439-D825F986E794}" dt="2020-11-15T14:18:32.978" v="362" actId="6549"/>
        <pc:sldMkLst>
          <pc:docMk/>
          <pc:sldMk cId="0" sldId="265"/>
        </pc:sldMkLst>
        <pc:spChg chg="mod">
          <ac:chgData name="Roman Coretchi" userId="0ad885832603583f" providerId="LiveId" clId="{9F4B3465-5E5D-4F0E-B439-D825F986E794}" dt="2020-11-15T14:18:01.557" v="350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F4B3465-5E5D-4F0E-B439-D825F986E794}" dt="2020-11-15T14:18:21.789" v="35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F4B3465-5E5D-4F0E-B439-D825F986E794}" dt="2020-11-15T14:18:32.978" v="36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F4B3465-5E5D-4F0E-B439-D825F986E794}" dt="2020-11-15T14:17:52.641" v="34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15:40.894" v="297" actId="27918"/>
        <pc:sldMkLst>
          <pc:docMk/>
          <pc:sldMk cId="1648524542" sldId="266"/>
        </pc:sldMkLst>
        <pc:graphicFrameChg chg="mod">
          <ac:chgData name="Roman Coretchi" userId="0ad885832603583f" providerId="LiveId" clId="{9F4B3465-5E5D-4F0E-B439-D825F986E794}" dt="2020-11-13T15:29:33.060" v="113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6:54.497" v="320"/>
        <pc:sldMkLst>
          <pc:docMk/>
          <pc:sldMk cId="2376992354" sldId="268"/>
        </pc:sldMkLst>
        <pc:graphicFrameChg chg="mod">
          <ac:chgData name="Roman Coretchi" userId="0ad885832603583f" providerId="LiveId" clId="{9F4B3465-5E5D-4F0E-B439-D825F986E794}" dt="2020-11-15T14:16:54.497" v="32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7:21.902" v="334" actId="20577"/>
        <pc:sldMkLst>
          <pc:docMk/>
          <pc:sldMk cId="65833316" sldId="269"/>
        </pc:sldMkLst>
        <pc:spChg chg="mod">
          <ac:chgData name="Roman Coretchi" userId="0ad885832603583f" providerId="LiveId" clId="{9F4B3465-5E5D-4F0E-B439-D825F986E794}" dt="2020-11-15T14:17:19.332" v="3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7:21.902" v="33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17:14.190" v="326" actId="20577"/>
        <pc:sldMkLst>
          <pc:docMk/>
          <pc:sldMk cId="3246520108" sldId="270"/>
        </pc:sldMkLst>
        <pc:spChg chg="mod">
          <ac:chgData name="Roman Coretchi" userId="0ad885832603583f" providerId="LiveId" clId="{9F4B3465-5E5D-4F0E-B439-D825F986E794}" dt="2020-11-15T14:17:08.197" v="32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9F4B3465-5E5D-4F0E-B439-D825F986E794}" dt="2020-11-15T14:17:14.190" v="32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9F4B3465-5E5D-4F0E-B439-D825F986E794}" dt="2020-11-15T14:16:23.729" v="313" actId="20577"/>
        <pc:sldMkLst>
          <pc:docMk/>
          <pc:sldMk cId="3867902015" sldId="271"/>
        </pc:sldMkLst>
        <pc:spChg chg="mod">
          <ac:chgData name="Roman Coretchi" userId="0ad885832603583f" providerId="LiveId" clId="{9F4B3465-5E5D-4F0E-B439-D825F986E794}" dt="2020-11-15T14:16:23.729" v="31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6:14.708" v="30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41:37.134" v="404" actId="20577"/>
        <pc:sldMkLst>
          <pc:docMk/>
          <pc:sldMk cId="1616148053" sldId="349"/>
        </pc:sldMkLst>
        <pc:spChg chg="mod">
          <ac:chgData name="Roman Coretchi" userId="0ad885832603583f" providerId="LiveId" clId="{9F4B3465-5E5D-4F0E-B439-D825F986E794}" dt="2020-11-15T14:41:28.220" v="4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F4B3465-5E5D-4F0E-B439-D825F986E794}" dt="2020-11-15T14:41:32.098" v="4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F4B3465-5E5D-4F0E-B439-D825F986E794}" dt="2020-11-15T14:41:34.189" v="40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F4B3465-5E5D-4F0E-B439-D825F986E794}" dt="2020-11-15T14:41:37.134" v="404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F4B3465-5E5D-4F0E-B439-D825F986E794}" dt="2020-11-15T14:14:51.820" v="28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F4B3465-5E5D-4F0E-B439-D825F986E794}" dt="2020-11-15T14:41:15.691" v="396" actId="20577"/>
        <pc:sldMkLst>
          <pc:docMk/>
          <pc:sldMk cId="3684957474" sldId="355"/>
        </pc:sldMkLst>
        <pc:spChg chg="mod">
          <ac:chgData name="Roman Coretchi" userId="0ad885832603583f" providerId="LiveId" clId="{9F4B3465-5E5D-4F0E-B439-D825F986E794}" dt="2020-11-15T14:41:02.353" v="38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41:15.691" v="39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F4B3465-5E5D-4F0E-B439-D825F986E794}" dt="2020-11-15T14:40:48.923" v="38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40:43.258" v="374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BA99926-B9DD-40AA-84D9-897657634407}"/>
    <pc:docChg chg="modSld">
      <pc:chgData name="Roman Coretchi" userId="0ad885832603583f" providerId="LiveId" clId="{CBA99926-B9DD-40AA-84D9-897657634407}" dt="2020-12-22T14:31:17.301" v="118" actId="20577"/>
      <pc:docMkLst>
        <pc:docMk/>
      </pc:docMkLst>
      <pc:sldChg chg="modSp mod">
        <pc:chgData name="Roman Coretchi" userId="0ad885832603583f" providerId="LiveId" clId="{CBA99926-B9DD-40AA-84D9-897657634407}" dt="2020-12-22T14:04:08.477" v="1" actId="20577"/>
        <pc:sldMkLst>
          <pc:docMk/>
          <pc:sldMk cId="0" sldId="256"/>
        </pc:sldMkLst>
        <pc:spChg chg="mod">
          <ac:chgData name="Roman Coretchi" userId="0ad885832603583f" providerId="LiveId" clId="{CBA99926-B9DD-40AA-84D9-897657634407}" dt="2020-12-22T14:04:08.47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BA99926-B9DD-40AA-84D9-897657634407}" dt="2020-12-22T14:29:17.106" v="67" actId="20577"/>
        <pc:sldMkLst>
          <pc:docMk/>
          <pc:sldMk cId="0" sldId="257"/>
        </pc:sldMkLst>
        <pc:spChg chg="mod">
          <ac:chgData name="Roman Coretchi" userId="0ad885832603583f" providerId="LiveId" clId="{CBA99926-B9DD-40AA-84D9-897657634407}" dt="2020-12-22T14:29:17.106" v="6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13:03.832" v="1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BA99926-B9DD-40AA-84D9-897657634407}" dt="2020-12-22T14:13:39.428" v="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12:51.739" v="1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BA99926-B9DD-40AA-84D9-897657634407}" dt="2020-12-22T14:14:15.615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CBA99926-B9DD-40AA-84D9-897657634407}" dt="2020-12-22T14:28:33.619" v="51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BA99926-B9DD-40AA-84D9-897657634407}" dt="2020-12-22T14:14:38.351" v="33" actId="20577"/>
        <pc:sldMkLst>
          <pc:docMk/>
          <pc:sldMk cId="65833316" sldId="269"/>
        </pc:sldMkLst>
        <pc:spChg chg="mod">
          <ac:chgData name="Roman Coretchi" userId="0ad885832603583f" providerId="LiveId" clId="{CBA99926-B9DD-40AA-84D9-897657634407}" dt="2020-12-22T14:14:38.351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14:34.442" v="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28:47.765" v="59" actId="20577"/>
        <pc:sldMkLst>
          <pc:docMk/>
          <pc:sldMk cId="3246520108" sldId="270"/>
        </pc:sldMkLst>
        <pc:spChg chg="mod">
          <ac:chgData name="Roman Coretchi" userId="0ad885832603583f" providerId="LiveId" clId="{CBA99926-B9DD-40AA-84D9-897657634407}" dt="2020-12-22T14:28:47.765" v="5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BA99926-B9DD-40AA-84D9-897657634407}" dt="2020-12-22T14:28:42.386" v="5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BA99926-B9DD-40AA-84D9-897657634407}" dt="2020-12-22T14:28:08.575" v="43" actId="20577"/>
        <pc:sldMkLst>
          <pc:docMk/>
          <pc:sldMk cId="3867902015" sldId="271"/>
        </pc:sldMkLst>
        <pc:spChg chg="mod">
          <ac:chgData name="Roman Coretchi" userId="0ad885832603583f" providerId="LiveId" clId="{CBA99926-B9DD-40AA-84D9-897657634407}" dt="2020-12-22T14:28:08.575" v="4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27:48.876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31:17.301" v="118" actId="20577"/>
        <pc:sldMkLst>
          <pc:docMk/>
          <pc:sldMk cId="1616148053" sldId="349"/>
        </pc:sldMkLst>
        <pc:spChg chg="mod">
          <ac:chgData name="Roman Coretchi" userId="0ad885832603583f" providerId="LiveId" clId="{CBA99926-B9DD-40AA-84D9-897657634407}" dt="2020-12-22T14:31:04.178" v="10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BA99926-B9DD-40AA-84D9-897657634407}" dt="2020-12-22T14:31:08.751" v="1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BA99926-B9DD-40AA-84D9-897657634407}" dt="2020-12-22T14:31:13.229" v="11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BA99926-B9DD-40AA-84D9-897657634407}" dt="2020-12-22T14:31:17.301" v="11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BA99926-B9DD-40AA-84D9-897657634407}" dt="2020-12-22T14:12:44.21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BA99926-B9DD-40AA-84D9-897657634407}" dt="2020-12-22T14:30:45.970" v="103" actId="20577"/>
        <pc:sldMkLst>
          <pc:docMk/>
          <pc:sldMk cId="3684957474" sldId="355"/>
        </pc:sldMkLst>
        <pc:spChg chg="mod">
          <ac:chgData name="Roman Coretchi" userId="0ad885832603583f" providerId="LiveId" clId="{CBA99926-B9DD-40AA-84D9-897657634407}" dt="2020-12-22T14:30:45.970" v="10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30:31.732" v="9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BA99926-B9DD-40AA-84D9-897657634407}" dt="2020-12-22T14:30:01.635" v="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29:54.086" v="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B7753817-2252-4F60-A257-D2F62055CABD}"/>
    <pc:docChg chg="modSld">
      <pc:chgData name="Roman Coretchi" userId="0ad885832603583f" providerId="LiveId" clId="{B7753817-2252-4F60-A257-D2F62055CABD}" dt="2020-12-16T14:55:56.072" v="60" actId="20577"/>
      <pc:docMkLst>
        <pc:docMk/>
      </pc:docMkLst>
      <pc:sldChg chg="modSp mod">
        <pc:chgData name="Roman Coretchi" userId="0ad885832603583f" providerId="LiveId" clId="{B7753817-2252-4F60-A257-D2F62055CABD}" dt="2020-12-16T14:20:51.454" v="1" actId="20577"/>
        <pc:sldMkLst>
          <pc:docMk/>
          <pc:sldMk cId="0" sldId="256"/>
        </pc:sldMkLst>
        <pc:spChg chg="mod">
          <ac:chgData name="Roman Coretchi" userId="0ad885832603583f" providerId="LiveId" clId="{B7753817-2252-4F60-A257-D2F62055CABD}" dt="2020-12-16T14:20:51.45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">
        <pc:chgData name="Roman Coretchi" userId="0ad885832603583f" providerId="LiveId" clId="{B7753817-2252-4F60-A257-D2F62055CABD}" dt="2020-12-16T14:22:38.356" v="29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B7753817-2252-4F60-A257-D2F62055CABD}" dt="2020-12-16T14:21:30.244" v="11" actId="20577"/>
        <pc:sldMkLst>
          <pc:docMk/>
          <pc:sldMk cId="65833316" sldId="269"/>
        </pc:sldMkLst>
        <pc:spChg chg="mod">
          <ac:chgData name="Roman Coretchi" userId="0ad885832603583f" providerId="LiveId" clId="{B7753817-2252-4F60-A257-D2F62055CABD}" dt="2020-12-16T14:21:30.244" v="1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1:27.239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21:18.912" v="7" actId="20577"/>
        <pc:sldMkLst>
          <pc:docMk/>
          <pc:sldMk cId="3246520108" sldId="270"/>
        </pc:sldMkLst>
        <pc:spChg chg="mod">
          <ac:chgData name="Roman Coretchi" userId="0ad885832603583f" providerId="LiveId" clId="{B7753817-2252-4F60-A257-D2F62055CABD}" dt="2020-12-16T14:21:18.912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B7753817-2252-4F60-A257-D2F62055CABD}" dt="2020-12-16T14:21:14.069" v="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B7753817-2252-4F60-A257-D2F62055CABD}" dt="2020-12-16T14:22:09.064" v="23" actId="20577"/>
        <pc:sldMkLst>
          <pc:docMk/>
          <pc:sldMk cId="3867902015" sldId="271"/>
        </pc:sldMkLst>
        <pc:spChg chg="mod">
          <ac:chgData name="Roman Coretchi" userId="0ad885832603583f" providerId="LiveId" clId="{B7753817-2252-4F60-A257-D2F62055CABD}" dt="2020-12-16T14:22:09.064" v="2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2:00.592" v="1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55:56.072" v="60" actId="20577"/>
        <pc:sldMkLst>
          <pc:docMk/>
          <pc:sldMk cId="1616148053" sldId="349"/>
        </pc:sldMkLst>
        <pc:spChg chg="mod">
          <ac:chgData name="Roman Coretchi" userId="0ad885832603583f" providerId="LiveId" clId="{B7753817-2252-4F60-A257-D2F62055CABD}" dt="2020-12-16T14:55:39.974" v="5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B7753817-2252-4F60-A257-D2F62055CABD}" dt="2020-12-16T14:55:46.051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B7753817-2252-4F60-A257-D2F62055CABD}" dt="2020-12-16T14:55:51.379" v="5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B7753817-2252-4F60-A257-D2F62055CABD}" dt="2020-12-16T14:55:56.072" v="6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B7753817-2252-4F60-A257-D2F62055CABD}" dt="2020-12-16T14:55:26.241" v="51" actId="20577"/>
        <pc:sldMkLst>
          <pc:docMk/>
          <pc:sldMk cId="3684957474" sldId="355"/>
        </pc:sldMkLst>
        <pc:spChg chg="mod">
          <ac:chgData name="Roman Coretchi" userId="0ad885832603583f" providerId="LiveId" clId="{B7753817-2252-4F60-A257-D2F62055CABD}" dt="2020-12-16T14:55:26.241" v="5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B7753817-2252-4F60-A257-D2F62055CABD}" dt="2020-12-16T14:55:07.909" v="4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B7753817-2252-4F60-A257-D2F62055CABD}" dt="2020-12-16T14:54:50.216" v="4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B7753817-2252-4F60-A257-D2F62055CABD}" dt="2020-12-16T14:54:36.692" v="3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59FCAFF-D389-4DDE-AC7D-981B18C994C4}"/>
    <pc:docChg chg="modSld">
      <pc:chgData name="Roman Coretchi" userId="0ad885832603583f" providerId="LiveId" clId="{D59FCAFF-D389-4DDE-AC7D-981B18C994C4}" dt="2020-11-17T15:02:22.279" v="137" actId="20577"/>
      <pc:docMkLst>
        <pc:docMk/>
      </pc:docMkLst>
      <pc:sldChg chg="modSp mod">
        <pc:chgData name="Roman Coretchi" userId="0ad885832603583f" providerId="LiveId" clId="{D59FCAFF-D389-4DDE-AC7D-981B18C994C4}" dt="2020-11-17T13:59:48.099" v="1" actId="20577"/>
        <pc:sldMkLst>
          <pc:docMk/>
          <pc:sldMk cId="0" sldId="256"/>
        </pc:sldMkLst>
        <pc:spChg chg="mod">
          <ac:chgData name="Roman Coretchi" userId="0ad885832603583f" providerId="LiveId" clId="{D59FCAFF-D389-4DDE-AC7D-981B18C994C4}" dt="2020-11-17T13:59:48.09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59FCAFF-D389-4DDE-AC7D-981B18C994C4}" dt="2020-11-17T15:02:22.279" v="137" actId="20577"/>
        <pc:sldMkLst>
          <pc:docMk/>
          <pc:sldMk cId="0" sldId="257"/>
        </pc:sldMkLst>
        <pc:spChg chg="mod">
          <ac:chgData name="Roman Coretchi" userId="0ad885832603583f" providerId="LiveId" clId="{D59FCAFF-D389-4DDE-AC7D-981B18C994C4}" dt="2020-11-17T15:02:22.279" v="13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7:03.685" v="60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D59FCAFF-D389-4DDE-AC7D-981B18C994C4}" dt="2020-11-17T14:58:09.289" v="7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7:00.658" v="5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59FCAFF-D389-4DDE-AC7D-981B18C994C4}" dt="2020-11-17T14:05:35.326" v="52" actId="6549"/>
        <pc:sldMkLst>
          <pc:docMk/>
          <pc:sldMk cId="0" sldId="265"/>
        </pc:sldMkLst>
        <pc:spChg chg="mod">
          <ac:chgData name="Roman Coretchi" userId="0ad885832603583f" providerId="LiveId" clId="{D59FCAFF-D389-4DDE-AC7D-981B18C994C4}" dt="2020-11-17T14:05:14.144" v="36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59FCAFF-D389-4DDE-AC7D-981B18C994C4}" dt="2020-11-17T14:05:23.467" v="44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59FCAFF-D389-4DDE-AC7D-981B18C994C4}" dt="2020-11-17T14:05:35.326" v="5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59FCAFF-D389-4DDE-AC7D-981B18C994C4}" dt="2020-11-17T14:05:01.891" v="30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59FCAFF-D389-4DDE-AC7D-981B18C994C4}" dt="2020-11-17T15:00:34.833" v="11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59FCAFF-D389-4DDE-AC7D-981B18C994C4}" dt="2020-11-17T14:01:53.160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59FCAFF-D389-4DDE-AC7D-981B18C994C4}" dt="2020-11-17T15:01:36.237" v="131" actId="20577"/>
        <pc:sldMkLst>
          <pc:docMk/>
          <pc:sldMk cId="65833316" sldId="269"/>
        </pc:sldMkLst>
        <pc:spChg chg="mod">
          <ac:chgData name="Roman Coretchi" userId="0ad885832603583f" providerId="LiveId" clId="{D59FCAFF-D389-4DDE-AC7D-981B18C994C4}" dt="2020-11-17T15:01:36.237" v="1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5:01:29.81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17.592" v="127" actId="20577"/>
        <pc:sldMkLst>
          <pc:docMk/>
          <pc:sldMk cId="3246520108" sldId="270"/>
        </pc:sldMkLst>
        <pc:spChg chg="mod">
          <ac:chgData name="Roman Coretchi" userId="0ad885832603583f" providerId="LiveId" clId="{D59FCAFF-D389-4DDE-AC7D-981B18C994C4}" dt="2020-11-17T15:01:17.592" v="1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59FCAFF-D389-4DDE-AC7D-981B18C994C4}" dt="2020-11-17T14:04:29.643" v="24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59FCAFF-D389-4DDE-AC7D-981B18C994C4}" dt="2020-11-17T14:01:04.172" v="15" actId="20577"/>
        <pc:sldMkLst>
          <pc:docMk/>
          <pc:sldMk cId="3867902015" sldId="271"/>
        </pc:sldMkLst>
        <pc:spChg chg="mod">
          <ac:chgData name="Roman Coretchi" userId="0ad885832603583f" providerId="LiveId" clId="{D59FCAFF-D389-4DDE-AC7D-981B18C994C4}" dt="2020-11-17T14:01:04.172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4:00:54.927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03.760" v="125" actId="20577"/>
        <pc:sldMkLst>
          <pc:docMk/>
          <pc:sldMk cId="1616148053" sldId="349"/>
        </pc:sldMkLst>
        <pc:spChg chg="mod">
          <ac:chgData name="Roman Coretchi" userId="0ad885832603583f" providerId="LiveId" clId="{D59FCAFF-D389-4DDE-AC7D-981B18C994C4}" dt="2020-11-17T15:00:45.329" v="11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59FCAFF-D389-4DDE-AC7D-981B18C994C4}" dt="2020-11-17T15:00:57.385" v="12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59FCAFF-D389-4DDE-AC7D-981B18C994C4}" dt="2020-11-17T15:01:00.555" v="12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59FCAFF-D389-4DDE-AC7D-981B18C994C4}" dt="2020-11-17T15:01:03.760" v="1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59FCAFF-D389-4DDE-AC7D-981B18C994C4}" dt="2020-11-17T15:00:14.402" v="10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59FCAFF-D389-4DDE-AC7D-981B18C994C4}" dt="2020-11-17T14:58:47.561" v="102" actId="20577"/>
        <pc:sldMkLst>
          <pc:docMk/>
          <pc:sldMk cId="3684957474" sldId="355"/>
        </pc:sldMkLst>
        <pc:spChg chg="mod">
          <ac:chgData name="Roman Coretchi" userId="0ad885832603583f" providerId="LiveId" clId="{D59FCAFF-D389-4DDE-AC7D-981B18C994C4}" dt="2020-11-17T14:58:39.273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8:47.561" v="10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59FCAFF-D389-4DDE-AC7D-981B18C994C4}" dt="2020-11-17T14:58:22.483" v="8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8:16.387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B309599-D675-467A-84A0-AD688EB2FA99}"/>
    <pc:docChg chg="modSld">
      <pc:chgData name="Roman Coretchi" userId="0ad885832603583f" providerId="LiveId" clId="{8B309599-D675-467A-84A0-AD688EB2FA99}" dt="2020-12-28T13:42:52.772" v="103" actId="20577"/>
      <pc:docMkLst>
        <pc:docMk/>
      </pc:docMkLst>
      <pc:sldChg chg="modSp mod">
        <pc:chgData name="Roman Coretchi" userId="0ad885832603583f" providerId="LiveId" clId="{8B309599-D675-467A-84A0-AD688EB2FA99}" dt="2020-12-28T12:33:05.075" v="1" actId="20577"/>
        <pc:sldMkLst>
          <pc:docMk/>
          <pc:sldMk cId="0" sldId="256"/>
        </pc:sldMkLst>
        <pc:spChg chg="mod">
          <ac:chgData name="Roman Coretchi" userId="0ad885832603583f" providerId="LiveId" clId="{8B309599-D675-467A-84A0-AD688EB2FA99}" dt="2020-12-28T12:33:05.075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B309599-D675-467A-84A0-AD688EB2FA99}" dt="2020-12-28T13:32:56.127" v="73" actId="20577"/>
        <pc:sldMkLst>
          <pc:docMk/>
          <pc:sldMk cId="0" sldId="257"/>
        </pc:sldMkLst>
        <pc:spChg chg="mod">
          <ac:chgData name="Roman Coretchi" userId="0ad885832603583f" providerId="LiveId" clId="{8B309599-D675-467A-84A0-AD688EB2FA99}" dt="2020-12-28T13:32:56.127" v="7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2:37:38.246" v="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B309599-D675-467A-84A0-AD688EB2FA99}" dt="2020-12-28T12:37:51.626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2:37:17.484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B309599-D675-467A-84A0-AD688EB2FA99}" dt="2020-12-28T13:17:13.205" v="29" actId="27918"/>
        <pc:sldMkLst>
          <pc:docMk/>
          <pc:sldMk cId="1648524542" sldId="266"/>
        </pc:sldMkLst>
      </pc:sldChg>
      <pc:sldChg chg="mod">
        <pc:chgData name="Roman Coretchi" userId="0ad885832603583f" providerId="LiveId" clId="{8B309599-D675-467A-84A0-AD688EB2FA99}" dt="2020-12-28T13:18:13.295" v="4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B309599-D675-467A-84A0-AD688EB2FA99}" dt="2020-12-28T13:32:30.807" v="69" actId="20577"/>
        <pc:sldMkLst>
          <pc:docMk/>
          <pc:sldMk cId="65833316" sldId="269"/>
        </pc:sldMkLst>
        <pc:spChg chg="mod">
          <ac:chgData name="Roman Coretchi" userId="0ad885832603583f" providerId="LiveId" clId="{8B309599-D675-467A-84A0-AD688EB2FA99}" dt="2020-12-28T13:32:28.021" v="68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32:30.807" v="6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18:36.072" v="51" actId="20577"/>
        <pc:sldMkLst>
          <pc:docMk/>
          <pc:sldMk cId="3246520108" sldId="270"/>
        </pc:sldMkLst>
        <pc:spChg chg="mod">
          <ac:chgData name="Roman Coretchi" userId="0ad885832603583f" providerId="LiveId" clId="{8B309599-D675-467A-84A0-AD688EB2FA99}" dt="2020-12-28T13:18:36.072" v="5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B309599-D675-467A-84A0-AD688EB2FA99}" dt="2020-12-28T13:18:29.202" v="4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B309599-D675-467A-84A0-AD688EB2FA99}" dt="2020-12-28T13:17:53.781" v="41" actId="20577"/>
        <pc:sldMkLst>
          <pc:docMk/>
          <pc:sldMk cId="3867902015" sldId="271"/>
        </pc:sldMkLst>
        <pc:spChg chg="mod">
          <ac:chgData name="Roman Coretchi" userId="0ad885832603583f" providerId="LiveId" clId="{8B309599-D675-467A-84A0-AD688EB2FA99}" dt="2020-12-28T13:17:53.781" v="4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17:47.727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42:52.772" v="103" actId="20577"/>
        <pc:sldMkLst>
          <pc:docMk/>
          <pc:sldMk cId="1616148053" sldId="349"/>
        </pc:sldMkLst>
        <pc:spChg chg="mod">
          <ac:chgData name="Roman Coretchi" userId="0ad885832603583f" providerId="LiveId" clId="{8B309599-D675-467A-84A0-AD688EB2FA99}" dt="2020-12-28T13:42:52.772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B309599-D675-467A-84A0-AD688EB2FA99}" dt="2020-12-28T13:42:50.789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B309599-D675-467A-84A0-AD688EB2FA99}" dt="2020-12-28T13:20:38.166" v="5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B309599-D675-467A-84A0-AD688EB2FA99}" dt="2020-12-28T13:20:40.652" v="5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B309599-D675-467A-84A0-AD688EB2FA99}" dt="2020-12-28T13:32:08.914" v="6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B309599-D675-467A-84A0-AD688EB2FA99}" dt="2020-12-28T13:42:32.218" v="99" actId="20577"/>
        <pc:sldMkLst>
          <pc:docMk/>
          <pc:sldMk cId="3684957474" sldId="355"/>
        </pc:sldMkLst>
        <pc:spChg chg="mod">
          <ac:chgData name="Roman Coretchi" userId="0ad885832603583f" providerId="LiveId" clId="{8B309599-D675-467A-84A0-AD688EB2FA99}" dt="2020-12-28T13:42:32.218" v="9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3:42:12.560" v="9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B309599-D675-467A-84A0-AD688EB2FA99}" dt="2020-12-28T13:41:54.558" v="8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3:41:37.535" v="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43048DB-7BE4-4C02-809F-CD5F4A97616A}"/>
    <pc:docChg chg="custSel modSld sldOrd">
      <pc:chgData name="Roman Coretchi" userId="0ad885832603583f" providerId="LiveId" clId="{843048DB-7BE4-4C02-809F-CD5F4A97616A}" dt="2020-11-23T13:38:47.421" v="266" actId="27918"/>
      <pc:docMkLst>
        <pc:docMk/>
      </pc:docMkLst>
      <pc:sldChg chg="modSp mod">
        <pc:chgData name="Roman Coretchi" userId="0ad885832603583f" providerId="LiveId" clId="{843048DB-7BE4-4C02-809F-CD5F4A97616A}" dt="2020-11-23T13:34:39.238" v="224" actId="20577"/>
        <pc:sldMkLst>
          <pc:docMk/>
          <pc:sldMk cId="0" sldId="256"/>
        </pc:sldMkLst>
        <pc:spChg chg="mod">
          <ac:chgData name="Roman Coretchi" userId="0ad885832603583f" providerId="LiveId" clId="{843048DB-7BE4-4C02-809F-CD5F4A97616A}" dt="2020-11-23T13:34:39.238" v="224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843048DB-7BE4-4C02-809F-CD5F4A97616A}" dt="2020-11-23T13:36:41.008" v="256" actId="20577"/>
        <pc:sldMkLst>
          <pc:docMk/>
          <pc:sldMk cId="0" sldId="257"/>
        </pc:sldMkLst>
        <pc:spChg chg="mod">
          <ac:chgData name="Roman Coretchi" userId="0ad885832603583f" providerId="LiveId" clId="{843048DB-7BE4-4C02-809F-CD5F4A97616A}" dt="2020-11-22T14:48:43.986" v="22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28" creationId="{96156509-188E-498A-8450-99ECB13BF052}"/>
          </ac:spMkLst>
        </pc:spChg>
        <pc:spChg chg="mod">
          <ac:chgData name="Roman Coretchi" userId="0ad885832603583f" providerId="LiveId" clId="{843048DB-7BE4-4C02-809F-CD5F4A97616A}" dt="2020-11-23T13:36:41.008" v="256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843048DB-7BE4-4C02-809F-CD5F4A97616A}" dt="2020-11-21T14:24:02.592" v="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843048DB-7BE4-4C02-809F-CD5F4A97616A}" dt="2020-11-23T13:36:29.200" v="251" actId="20577"/>
          <ac:spMkLst>
            <pc:docMk/>
            <pc:sldMk cId="0" sldId="257"/>
            <ac:spMk id="31" creationId="{939B12F9-ED73-4037-93D5-9DC80986D2AD}"/>
          </ac:spMkLst>
        </pc:spChg>
        <pc:spChg chg="mod">
          <ac:chgData name="Roman Coretchi" userId="0ad885832603583f" providerId="LiveId" clId="{843048DB-7BE4-4C02-809F-CD5F4A97616A}" dt="2020-11-23T13:36:02.948" v="24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43048DB-7BE4-4C02-809F-CD5F4A97616A}" dt="2020-11-23T13:35:48.986" v="2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43048DB-7BE4-4C02-809F-CD5F4A97616A}" dt="2020-11-23T13:36:16.183" v="243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843048DB-7BE4-4C02-809F-CD5F4A97616A}" dt="2020-11-22T14:31:03.603" v="148" actId="478"/>
          <ac:grpSpMkLst>
            <pc:docMk/>
            <pc:sldMk cId="0" sldId="257"/>
            <ac:grpSpMk id="25" creationId="{66A120E6-0237-4A8E-8D0D-89BA0067BBAD}"/>
          </ac:grpSpMkLst>
        </pc:grpChg>
        <pc:grpChg chg="add mod">
          <ac:chgData name="Roman Coretchi" userId="0ad885832603583f" providerId="LiveId" clId="{843048DB-7BE4-4C02-809F-CD5F4A97616A}" dt="2020-11-23T13:36:23.371" v="245" actId="1076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7" creationId="{8AABAA32-1452-4BA4-95B9-93FD9887FB6A}"/>
          </ac:grpSpMkLst>
        </pc:grpChg>
        <pc:grpChg chg="mod">
          <ac:chgData name="Roman Coretchi" userId="0ad885832603583f" providerId="LiveId" clId="{843048DB-7BE4-4C02-809F-CD5F4A97616A}" dt="2020-11-23T13:36:19.780" v="24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43048DB-7BE4-4C02-809F-CD5F4A97616A}" dt="2020-11-23T13:36:10.361" v="241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843048DB-7BE4-4C02-809F-CD5F4A97616A}" dt="2020-11-23T13:38:47.421" v="266" actId="27918"/>
        <pc:sldMkLst>
          <pc:docMk/>
          <pc:sldMk cId="1648524542" sldId="266"/>
        </pc:sldMkLst>
      </pc:sldChg>
      <pc:sldChg chg="mod">
        <pc:chgData name="Roman Coretchi" userId="0ad885832603583f" providerId="LiveId" clId="{843048DB-7BE4-4C02-809F-CD5F4A97616A}" dt="2020-11-22T13:44:20.440" v="1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43048DB-7BE4-4C02-809F-CD5F4A97616A}" dt="2020-11-22T14:29:41.914" v="136" actId="20577"/>
        <pc:sldMkLst>
          <pc:docMk/>
          <pc:sldMk cId="65833316" sldId="269"/>
        </pc:sldMkLst>
        <pc:spChg chg="mod">
          <ac:chgData name="Roman Coretchi" userId="0ad885832603583f" providerId="LiveId" clId="{843048DB-7BE4-4C02-809F-CD5F4A97616A}" dt="2020-11-22T14:29:41.914" v="136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1T14:27:11.969" v="9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3:44:33.661" v="132" actId="20577"/>
        <pc:sldMkLst>
          <pc:docMk/>
          <pc:sldMk cId="3246520108" sldId="270"/>
        </pc:sldMkLst>
        <pc:spChg chg="mod">
          <ac:chgData name="Roman Coretchi" userId="0ad885832603583f" providerId="LiveId" clId="{843048DB-7BE4-4C02-809F-CD5F4A97616A}" dt="2020-11-22T13:44:33.661" v="13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43048DB-7BE4-4C02-809F-CD5F4A97616A}" dt="2020-11-22T13:44:29.131" v="13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43048DB-7BE4-4C02-809F-CD5F4A97616A}" dt="2020-11-22T13:44:01.672" v="121" actId="20577"/>
        <pc:sldMkLst>
          <pc:docMk/>
          <pc:sldMk cId="3867902015" sldId="271"/>
        </pc:sldMkLst>
        <pc:spChg chg="mod">
          <ac:chgData name="Roman Coretchi" userId="0ad885832603583f" providerId="LiveId" clId="{843048DB-7BE4-4C02-809F-CD5F4A97616A}" dt="2020-11-22T13:43:57.064" v="1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2T13:44:01.672" v="1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4:48:15.266" v="215" actId="20577"/>
        <pc:sldMkLst>
          <pc:docMk/>
          <pc:sldMk cId="1616148053" sldId="349"/>
        </pc:sldMkLst>
        <pc:spChg chg="mod">
          <ac:chgData name="Roman Coretchi" userId="0ad885832603583f" providerId="LiveId" clId="{843048DB-7BE4-4C02-809F-CD5F4A97616A}" dt="2020-11-22T14:48:03.785" v="20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43048DB-7BE4-4C02-809F-CD5F4A97616A}" dt="2020-11-22T14:48:07.726" v="2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43048DB-7BE4-4C02-809F-CD5F4A97616A}" dt="2020-11-22T14:48:11.833" v="21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43048DB-7BE4-4C02-809F-CD5F4A97616A}" dt="2020-11-22T14:48:15.266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 ord">
        <pc:chgData name="Roman Coretchi" userId="0ad885832603583f" providerId="LiveId" clId="{843048DB-7BE4-4C02-809F-CD5F4A97616A}" dt="2020-11-23T13:38:11.544" v="26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43048DB-7BE4-4C02-809F-CD5F4A97616A}" dt="2020-11-22T14:47:46.091" v="201" actId="20577"/>
        <pc:sldMkLst>
          <pc:docMk/>
          <pc:sldMk cId="3684957474" sldId="355"/>
        </pc:sldMkLst>
        <pc:spChg chg="mod">
          <ac:chgData name="Roman Coretchi" userId="0ad885832603583f" providerId="LiveId" clId="{843048DB-7BE4-4C02-809F-CD5F4A97616A}" dt="2020-11-22T14:47:21.384" v="18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2T14:47:46.091" v="20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43048DB-7BE4-4C02-809F-CD5F4A97616A}" dt="2020-11-22T14:47:08.040" v="1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43048DB-7BE4-4C02-809F-CD5F4A97616A}" dt="2020-11-22T14:47:01.648" v="1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04C49EE-ADB3-4B5F-A4E3-096942A49A6A}"/>
    <pc:docChg chg="delSld modSld">
      <pc:chgData name="Roman Coretchi" userId="0ad885832603583f" providerId="LiveId" clId="{804C49EE-ADB3-4B5F-A4E3-096942A49A6A}" dt="2020-11-10T15:17:38.527" v="146" actId="2696"/>
      <pc:docMkLst>
        <pc:docMk/>
      </pc:docMkLst>
      <pc:sldChg chg="modSp mod">
        <pc:chgData name="Roman Coretchi" userId="0ad885832603583f" providerId="LiveId" clId="{804C49EE-ADB3-4B5F-A4E3-096942A49A6A}" dt="2020-11-10T15:03:38.017" v="1" actId="20577"/>
        <pc:sldMkLst>
          <pc:docMk/>
          <pc:sldMk cId="0" sldId="256"/>
        </pc:sldMkLst>
        <pc:spChg chg="mod">
          <ac:chgData name="Roman Coretchi" userId="0ad885832603583f" providerId="LiveId" clId="{804C49EE-ADB3-4B5F-A4E3-096942A49A6A}" dt="2020-11-10T15:03:38.01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modSp mod">
        <pc:chgData name="Roman Coretchi" userId="0ad885832603583f" providerId="LiveId" clId="{804C49EE-ADB3-4B5F-A4E3-096942A49A6A}" dt="2020-11-10T15:11:02.013" v="107" actId="20577"/>
        <pc:sldMkLst>
          <pc:docMk/>
          <pc:sldMk cId="0" sldId="257"/>
        </pc:sldMkLst>
        <pc:spChg chg="mod">
          <ac:chgData name="Roman Coretchi" userId="0ad885832603583f" providerId="LiveId" clId="{804C49EE-ADB3-4B5F-A4E3-096942A49A6A}" dt="2020-11-10T15:11:02.013" v="10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28" creationId="{E5655315-F304-4E21-88B1-0958C72B1430}"/>
          </ac:spMkLst>
        </pc:spChg>
        <pc:spChg chg="mod">
          <ac:chgData name="Roman Coretchi" userId="0ad885832603583f" providerId="LiveId" clId="{804C49EE-ADB3-4B5F-A4E3-096942A49A6A}" dt="2020-11-10T15:10:26.562" v="9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30" creationId="{51866AC1-2AB9-4823-9867-A19E4074FE15}"/>
          </ac:spMkLst>
        </pc:spChg>
        <pc:spChg chg="mod">
          <ac:chgData name="Roman Coretchi" userId="0ad885832603583f" providerId="LiveId" clId="{804C49EE-ADB3-4B5F-A4E3-096942A49A6A}" dt="2020-11-10T15:10:19.857" v="93" actId="20577"/>
          <ac:spMkLst>
            <pc:docMk/>
            <pc:sldMk cId="0" sldId="257"/>
            <ac:spMk id="31" creationId="{66993136-E063-4F7F-B251-F6F40FB0A45C}"/>
          </ac:spMkLst>
        </pc:spChg>
        <pc:spChg chg="mod">
          <ac:chgData name="Roman Coretchi" userId="0ad885832603583f" providerId="LiveId" clId="{804C49EE-ADB3-4B5F-A4E3-096942A49A6A}" dt="2020-11-10T15:04:14.138" v="1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3:44.541" v="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04C49EE-ADB3-4B5F-A4E3-096942A49A6A}" dt="2020-11-10T15:10:12.997" v="87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804C49EE-ADB3-4B5F-A4E3-096942A49A6A}" dt="2020-11-10T15:10:10.828" v="86" actId="1076"/>
          <ac:grpSpMkLst>
            <pc:docMk/>
            <pc:sldMk cId="0" sldId="257"/>
            <ac:grpSpMk id="25" creationId="{66A120E6-0237-4A8E-8D0D-89BA0067BBAD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6" creationId="{AE64E820-0904-4FE9-92BE-2C1DFF904AE2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7" creationId="{57D830A0-BEFC-40EE-99C3-00D2E8BB00B5}"/>
          </ac:grpSpMkLst>
        </pc:grpChg>
        <pc:grpChg chg="mod">
          <ac:chgData name="Roman Coretchi" userId="0ad885832603583f" providerId="LiveId" clId="{804C49EE-ADB3-4B5F-A4E3-096942A49A6A}" dt="2020-11-10T15:10:02.835" v="8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04C49EE-ADB3-4B5F-A4E3-096942A49A6A}" dt="2020-11-10T15:09:58.760" v="8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804C49EE-ADB3-4B5F-A4E3-096942A49A6A}" dt="2020-11-10T15:15:04.260" v="145" actId="20577"/>
        <pc:sldMkLst>
          <pc:docMk/>
          <pc:sldMk cId="0" sldId="265"/>
        </pc:sldMkLst>
        <pc:spChg chg="mod">
          <ac:chgData name="Roman Coretchi" userId="0ad885832603583f" providerId="LiveId" clId="{804C49EE-ADB3-4B5F-A4E3-096942A49A6A}" dt="2020-11-10T15:14:40.209" v="129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804C49EE-ADB3-4B5F-A4E3-096942A49A6A}" dt="2020-11-10T15:14:52.707" v="13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804C49EE-ADB3-4B5F-A4E3-096942A49A6A}" dt="2020-11-10T15:15:04.260" v="14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804C49EE-ADB3-4B5F-A4E3-096942A49A6A}" dt="2020-11-10T15:14:25.511" v="12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804C49EE-ADB3-4B5F-A4E3-096942A49A6A}" dt="2020-11-10T15:09:43.592" v="81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804C49EE-ADB3-4B5F-A4E3-096942A49A6A}" dt="2020-11-10T15:09:20.029" v="78"/>
        <pc:sldMkLst>
          <pc:docMk/>
          <pc:sldMk cId="2376992354" sldId="268"/>
        </pc:sldMkLst>
        <pc:graphicFrameChg chg="mod">
          <ac:chgData name="Roman Coretchi" userId="0ad885832603583f" providerId="LiveId" clId="{804C49EE-ADB3-4B5F-A4E3-096942A49A6A}" dt="2020-11-10T15:09:20.029" v="78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804C49EE-ADB3-4B5F-A4E3-096942A49A6A}" dt="2020-11-10T15:08:19.634" v="72" actId="20577"/>
        <pc:sldMkLst>
          <pc:docMk/>
          <pc:sldMk cId="65833316" sldId="269"/>
        </pc:sldMkLst>
        <pc:spChg chg="mod">
          <ac:chgData name="Roman Coretchi" userId="0ad885832603583f" providerId="LiveId" clId="{804C49EE-ADB3-4B5F-A4E3-096942A49A6A}" dt="2020-11-10T15:08:17.470" v="7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8:19.634" v="72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del mod">
        <pc:chgData name="Roman Coretchi" userId="0ad885832603583f" providerId="LiveId" clId="{804C49EE-ADB3-4B5F-A4E3-096942A49A6A}" dt="2020-11-10T15:17:38.527" v="146" actId="2696"/>
        <pc:sldMkLst>
          <pc:docMk/>
          <pc:sldMk cId="3246520108" sldId="270"/>
        </pc:sldMkLst>
        <pc:spChg chg="mod">
          <ac:chgData name="Roman Coretchi" userId="0ad885832603583f" providerId="LiveId" clId="{804C49EE-ADB3-4B5F-A4E3-096942A49A6A}" dt="2020-11-10T15:07:26.351" v="6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04C49EE-ADB3-4B5F-A4E3-096942A49A6A}" dt="2020-11-10T15:07:14.266" v="62" actId="20577"/>
        <pc:sldMkLst>
          <pc:docMk/>
          <pc:sldMk cId="3867902015" sldId="271"/>
        </pc:sldMkLst>
        <pc:spChg chg="mod">
          <ac:chgData name="Roman Coretchi" userId="0ad885832603583f" providerId="LiveId" clId="{804C49EE-ADB3-4B5F-A4E3-096942A49A6A}" dt="2020-11-10T15:07:14.266" v="6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7:05.652" v="54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04C49EE-ADB3-4B5F-A4E3-096942A49A6A}" dt="2020-11-10T15:14:03.290" v="119" actId="20577"/>
        <pc:sldMkLst>
          <pc:docMk/>
          <pc:sldMk cId="1616148053" sldId="349"/>
        </pc:sldMkLst>
        <pc:spChg chg="mod">
          <ac:chgData name="Roman Coretchi" userId="0ad885832603583f" providerId="LiveId" clId="{804C49EE-ADB3-4B5F-A4E3-096942A49A6A}" dt="2020-11-10T15:13:50.865" v="11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04C49EE-ADB3-4B5F-A4E3-096942A49A6A}" dt="2020-11-10T15:13:55.575" v="11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04C49EE-ADB3-4B5F-A4E3-096942A49A6A}" dt="2020-11-10T15:13:59.952" v="11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04C49EE-ADB3-4B5F-A4E3-096942A49A6A}" dt="2020-11-10T15:14:03.290" v="11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04C49EE-ADB3-4B5F-A4E3-096942A49A6A}" dt="2020-11-10T15:06:06.956" v="4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04C49EE-ADB3-4B5F-A4E3-096942A49A6A}" dt="2020-11-10T15:04:55.868" v="41" actId="20577"/>
        <pc:sldMkLst>
          <pc:docMk/>
          <pc:sldMk cId="3684957474" sldId="355"/>
        </pc:sldMkLst>
        <pc:spChg chg="mod">
          <ac:chgData name="Roman Coretchi" userId="0ad885832603583f" providerId="LiveId" clId="{804C49EE-ADB3-4B5F-A4E3-096942A49A6A}" dt="2020-11-10T15:04:44.500" v="3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04:55.868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04C49EE-ADB3-4B5F-A4E3-096942A49A6A}" dt="2020-11-10T15:04:29.803" v="2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4:23.227" v="1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D6ECC0A-DFC2-4AD7-A847-433D115D70D3}"/>
    <pc:docChg chg="modSld">
      <pc:chgData name="Roman Coretchi" userId="0ad885832603583f" providerId="LiveId" clId="{CD6ECC0A-DFC2-4AD7-A847-433D115D70D3}" dt="2020-12-23T14:17:24.726" v="100" actId="20577"/>
      <pc:docMkLst>
        <pc:docMk/>
      </pc:docMkLst>
      <pc:sldChg chg="modSp mod">
        <pc:chgData name="Roman Coretchi" userId="0ad885832603583f" providerId="LiveId" clId="{CD6ECC0A-DFC2-4AD7-A847-433D115D70D3}" dt="2020-12-23T13:39:30.778" v="1" actId="20577"/>
        <pc:sldMkLst>
          <pc:docMk/>
          <pc:sldMk cId="0" sldId="256"/>
        </pc:sldMkLst>
        <pc:spChg chg="mod">
          <ac:chgData name="Roman Coretchi" userId="0ad885832603583f" providerId="LiveId" clId="{CD6ECC0A-DFC2-4AD7-A847-433D115D70D3}" dt="2020-12-23T13:39:30.77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D6ECC0A-DFC2-4AD7-A847-433D115D70D3}" dt="2020-12-23T13:58:57.173" v="58" actId="20577"/>
        <pc:sldMkLst>
          <pc:docMk/>
          <pc:sldMk cId="0" sldId="257"/>
        </pc:sldMkLst>
        <pc:spChg chg="mod">
          <ac:chgData name="Roman Coretchi" userId="0ad885832603583f" providerId="LiveId" clId="{CD6ECC0A-DFC2-4AD7-A847-433D115D70D3}" dt="2020-12-23T13:58:57.173" v="5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3:58:14.739" v="46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D6ECC0A-DFC2-4AD7-A847-433D115D70D3}" dt="2020-12-23T13:58:37.693" v="54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3:58:07.76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D6ECC0A-DFC2-4AD7-A847-433D115D70D3}" dt="2020-12-23T13:59:21.353" v="64" actId="27918"/>
        <pc:sldMkLst>
          <pc:docMk/>
          <pc:sldMk cId="1648524542" sldId="266"/>
        </pc:sldMkLst>
      </pc:sldChg>
      <pc:sldChg chg="mod">
        <pc:chgData name="Roman Coretchi" userId="0ad885832603583f" providerId="LiveId" clId="{CD6ECC0A-DFC2-4AD7-A847-433D115D70D3}" dt="2020-12-23T13:51:15.784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D6ECC0A-DFC2-4AD7-A847-433D115D70D3}" dt="2020-12-23T13:42:13.860" v="7" actId="20577"/>
        <pc:sldMkLst>
          <pc:docMk/>
          <pc:sldMk cId="65833316" sldId="269"/>
        </pc:sldMkLst>
        <pc:spChg chg="mod">
          <ac:chgData name="Roman Coretchi" userId="0ad885832603583f" providerId="LiveId" clId="{CD6ECC0A-DFC2-4AD7-A847-433D115D70D3}" dt="2020-12-23T13:42:13.860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42:11.409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3:51:28.830" v="35" actId="20577"/>
        <pc:sldMkLst>
          <pc:docMk/>
          <pc:sldMk cId="3246520108" sldId="270"/>
        </pc:sldMkLst>
        <pc:spChg chg="mod">
          <ac:chgData name="Roman Coretchi" userId="0ad885832603583f" providerId="LiveId" clId="{CD6ECC0A-DFC2-4AD7-A847-433D115D70D3}" dt="2020-12-23T13:51:28.830" v="3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D6ECC0A-DFC2-4AD7-A847-433D115D70D3}" dt="2020-12-23T13:51:24.050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D6ECC0A-DFC2-4AD7-A847-433D115D70D3}" dt="2020-12-23T13:50:55.572" v="21" actId="20577"/>
        <pc:sldMkLst>
          <pc:docMk/>
          <pc:sldMk cId="3867902015" sldId="271"/>
        </pc:sldMkLst>
        <pc:spChg chg="mod">
          <ac:chgData name="Roman Coretchi" userId="0ad885832603583f" providerId="LiveId" clId="{CD6ECC0A-DFC2-4AD7-A847-433D115D70D3}" dt="2020-12-23T13:50:55.572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50:48.711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4:17:24.726" v="100" actId="20577"/>
        <pc:sldMkLst>
          <pc:docMk/>
          <pc:sldMk cId="1616148053" sldId="349"/>
        </pc:sldMkLst>
        <pc:spChg chg="mod">
          <ac:chgData name="Roman Coretchi" userId="0ad885832603583f" providerId="LiveId" clId="{CD6ECC0A-DFC2-4AD7-A847-433D115D70D3}" dt="2020-12-23T14:17:12.606" v="9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D6ECC0A-DFC2-4AD7-A847-433D115D70D3}" dt="2020-12-23T14:17:16.706" v="9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D6ECC0A-DFC2-4AD7-A847-433D115D70D3}" dt="2020-12-23T14:17:20.629" v="9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D6ECC0A-DFC2-4AD7-A847-433D115D70D3}" dt="2020-12-23T14:17:24.726" v="10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D6ECC0A-DFC2-4AD7-A847-433D115D70D3}" dt="2020-12-23T13:57:54.413" v="4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D6ECC0A-DFC2-4AD7-A847-433D115D70D3}" dt="2020-12-23T14:16:59.916" v="86" actId="20577"/>
        <pc:sldMkLst>
          <pc:docMk/>
          <pc:sldMk cId="3684957474" sldId="355"/>
        </pc:sldMkLst>
        <pc:spChg chg="mod">
          <ac:chgData name="Roman Coretchi" userId="0ad885832603583f" providerId="LiveId" clId="{CD6ECC0A-DFC2-4AD7-A847-433D115D70D3}" dt="2020-12-23T14:16:59.916" v="8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4:16:41.050" v="8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D6ECC0A-DFC2-4AD7-A847-433D115D70D3}" dt="2020-12-23T14:16:29.826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4:16:18.836" v="6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F54451-2B17-44E4-92CB-2F8AAE74721C}"/>
    <pc:docChg chg="modSld">
      <pc:chgData name="Roman Coretchi" userId="0ad885832603583f" providerId="LiveId" clId="{61F54451-2B17-44E4-92CB-2F8AAE74721C}" dt="2020-12-06T14:02:42.638" v="313" actId="20577"/>
      <pc:docMkLst>
        <pc:docMk/>
      </pc:docMkLst>
      <pc:sldChg chg="modSp mod">
        <pc:chgData name="Roman Coretchi" userId="0ad885832603583f" providerId="LiveId" clId="{61F54451-2B17-44E4-92CB-2F8AAE74721C}" dt="2020-12-06T13:52:45.064" v="204" actId="20577"/>
        <pc:sldMkLst>
          <pc:docMk/>
          <pc:sldMk cId="0" sldId="256"/>
        </pc:sldMkLst>
        <pc:spChg chg="mod">
          <ac:chgData name="Roman Coretchi" userId="0ad885832603583f" providerId="LiveId" clId="{61F54451-2B17-44E4-92CB-2F8AAE74721C}" dt="2020-12-06T13:52:45.064" v="204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F54451-2B17-44E4-92CB-2F8AAE74721C}" dt="2020-12-06T14:02:42.638" v="313" actId="20577"/>
        <pc:sldMkLst>
          <pc:docMk/>
          <pc:sldMk cId="0" sldId="257"/>
        </pc:sldMkLst>
        <pc:spChg chg="mod">
          <ac:chgData name="Roman Coretchi" userId="0ad885832603583f" providerId="LiveId" clId="{61F54451-2B17-44E4-92CB-2F8AAE74721C}" dt="2020-12-06T14:02:42.638" v="31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02.083" v="211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F54451-2B17-44E4-92CB-2F8AAE74721C}" dt="2020-12-06T13:53:14.733" v="2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2:57.473" v="20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1F54451-2B17-44E4-92CB-2F8AAE74721C}" dt="2020-12-06T14:00:01.208" v="255" actId="27918"/>
        <pc:sldMkLst>
          <pc:docMk/>
          <pc:sldMk cId="1648524542" sldId="266"/>
        </pc:sldMkLst>
      </pc:sldChg>
      <pc:sldChg chg="mod">
        <pc:chgData name="Roman Coretchi" userId="0ad885832603583f" providerId="LiveId" clId="{61F54451-2B17-44E4-92CB-2F8AAE74721C}" dt="2020-12-06T14:01:04.417" v="27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1F54451-2B17-44E4-92CB-2F8AAE74721C}" dt="2020-12-06T14:01:37.229" v="289" actId="20577"/>
        <pc:sldMkLst>
          <pc:docMk/>
          <pc:sldMk cId="65833316" sldId="269"/>
        </pc:sldMkLst>
        <pc:spChg chg="mod">
          <ac:chgData name="Roman Coretchi" userId="0ad885832603583f" providerId="LiveId" clId="{61F54451-2B17-44E4-92CB-2F8AAE74721C}" dt="2020-12-06T14:01:34.778" v="28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1:37.229" v="28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1:19.025" v="283" actId="20577"/>
        <pc:sldMkLst>
          <pc:docMk/>
          <pc:sldMk cId="3246520108" sldId="270"/>
        </pc:sldMkLst>
        <pc:spChg chg="mod">
          <ac:chgData name="Roman Coretchi" userId="0ad885832603583f" providerId="LiveId" clId="{61F54451-2B17-44E4-92CB-2F8AAE74721C}" dt="2020-12-06T14:01:19.025" v="28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F54451-2B17-44E4-92CB-2F8AAE74721C}" dt="2020-12-06T14:01:16.352" v="28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F54451-2B17-44E4-92CB-2F8AAE74721C}" dt="2020-12-06T14:00:37.492" v="272" actId="20577"/>
        <pc:sldMkLst>
          <pc:docMk/>
          <pc:sldMk cId="3867902015" sldId="271"/>
        </pc:sldMkLst>
        <pc:spChg chg="mod">
          <ac:chgData name="Roman Coretchi" userId="0ad885832603583f" providerId="LiveId" clId="{61F54451-2B17-44E4-92CB-2F8AAE74721C}" dt="2020-12-06T14:00:37.492" v="27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0:27.976" v="26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2:06.106" v="305" actId="20577"/>
        <pc:sldMkLst>
          <pc:docMk/>
          <pc:sldMk cId="1616148053" sldId="349"/>
        </pc:sldMkLst>
        <pc:spChg chg="mod">
          <ac:chgData name="Roman Coretchi" userId="0ad885832603583f" providerId="LiveId" clId="{61F54451-2B17-44E4-92CB-2F8AAE74721C}" dt="2020-12-06T14:01:50.406" v="2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F54451-2B17-44E4-92CB-2F8AAE74721C}" dt="2020-12-06T14:01:56.607" v="2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F54451-2B17-44E4-92CB-2F8AAE74721C}" dt="2020-12-06T14:02:01.090" v="30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F54451-2B17-44E4-92CB-2F8AAE74721C}" dt="2020-12-06T14:02:06.106" v="30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F54451-2B17-44E4-92CB-2F8AAE74721C}" dt="2020-12-06T13:59:14.258" v="2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F54451-2B17-44E4-92CB-2F8AAE74721C}" dt="2020-12-06T13:54:21.142" v="245" actId="20577"/>
        <pc:sldMkLst>
          <pc:docMk/>
          <pc:sldMk cId="3684957474" sldId="355"/>
        </pc:sldMkLst>
        <pc:spChg chg="mod">
          <ac:chgData name="Roman Coretchi" userId="0ad885832603583f" providerId="LiveId" clId="{61F54451-2B17-44E4-92CB-2F8AAE74721C}" dt="2020-12-06T13:54:21.142" v="24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51.971" v="23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F54451-2B17-44E4-92CB-2F8AAE74721C}" dt="2020-12-06T13:53:43.151" v="2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3:30.316" v="22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D988673-5099-435F-A24A-3721A528CD47}"/>
    <pc:docChg chg="custSel modSld">
      <pc:chgData name="Roman Coretchi" userId="0ad885832603583f" providerId="LiveId" clId="{7D988673-5099-435F-A24A-3721A528CD47}" dt="2020-12-20T14:03:55.333" v="112" actId="20577"/>
      <pc:docMkLst>
        <pc:docMk/>
      </pc:docMkLst>
      <pc:sldChg chg="modSp mod">
        <pc:chgData name="Roman Coretchi" userId="0ad885832603583f" providerId="LiveId" clId="{7D988673-5099-435F-A24A-3721A528CD47}" dt="2020-12-20T13:29:11.999" v="3" actId="20577"/>
        <pc:sldMkLst>
          <pc:docMk/>
          <pc:sldMk cId="0" sldId="256"/>
        </pc:sldMkLst>
        <pc:spChg chg="mod">
          <ac:chgData name="Roman Coretchi" userId="0ad885832603583f" providerId="LiveId" clId="{7D988673-5099-435F-A24A-3721A528CD47}" dt="2020-12-20T13:29:11.999" v="3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7D988673-5099-435F-A24A-3721A528CD47}" dt="2020-12-20T13:36:36.776" v="72" actId="20577"/>
        <pc:sldMkLst>
          <pc:docMk/>
          <pc:sldMk cId="0" sldId="257"/>
        </pc:sldMkLst>
        <pc:spChg chg="mod">
          <ac:chgData name="Roman Coretchi" userId="0ad885832603583f" providerId="LiveId" clId="{7D988673-5099-435F-A24A-3721A528CD47}" dt="2020-12-20T13:36:36.776" v="7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3:30:08.111" v="2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3:29:20.632" v="10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D988673-5099-435F-A24A-3721A528CD47}" dt="2020-12-20T13:29:34.784" v="15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7D988673-5099-435F-A24A-3721A528CD47}" dt="2020-12-20T13:29:23.061" v="11" actId="478"/>
          <ac:grpSpMkLst>
            <pc:docMk/>
            <pc:sldMk cId="0" sldId="257"/>
            <ac:grpSpMk id="25" creationId="{1C2317CD-D448-4E55-817B-750070353E61}"/>
          </ac:grpSpMkLst>
        </pc:grpChg>
        <pc:grpChg chg="mod">
          <ac:chgData name="Roman Coretchi" userId="0ad885832603583f" providerId="LiveId" clId="{7D988673-5099-435F-A24A-3721A528CD47}" dt="2020-12-20T13:29:31.845" v="13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D988673-5099-435F-A24A-3721A528CD47}" dt="2020-12-20T13:29:29.234" v="1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D988673-5099-435F-A24A-3721A528CD47}" dt="2020-12-20T13:30:49.234" v="34" actId="27918"/>
        <pc:sldMkLst>
          <pc:docMk/>
          <pc:sldMk cId="1648524542" sldId="266"/>
        </pc:sldMkLst>
      </pc:sldChg>
      <pc:sldChg chg="mod">
        <pc:chgData name="Roman Coretchi" userId="0ad885832603583f" providerId="LiveId" clId="{7D988673-5099-435F-A24A-3721A528CD47}" dt="2020-12-20T13:31:58.251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D988673-5099-435F-A24A-3721A528CD47}" dt="2020-12-20T13:35:57.544" v="66" actId="20577"/>
        <pc:sldMkLst>
          <pc:docMk/>
          <pc:sldMk cId="65833316" sldId="269"/>
        </pc:sldMkLst>
        <pc:spChg chg="mod">
          <ac:chgData name="Roman Coretchi" userId="0ad885832603583f" providerId="LiveId" clId="{7D988673-5099-435F-A24A-3721A528CD47}" dt="2020-12-20T13:35:53.776" v="6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5:57.544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3:32:29.049" v="62" actId="20577"/>
        <pc:sldMkLst>
          <pc:docMk/>
          <pc:sldMk cId="3246520108" sldId="270"/>
        </pc:sldMkLst>
        <pc:spChg chg="mod">
          <ac:chgData name="Roman Coretchi" userId="0ad885832603583f" providerId="LiveId" clId="{7D988673-5099-435F-A24A-3721A528CD47}" dt="2020-12-20T13:32:29.049" v="6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D988673-5099-435F-A24A-3721A528CD47}" dt="2020-12-20T13:32:24.288" v="6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D988673-5099-435F-A24A-3721A528CD47}" dt="2020-12-20T13:31:33.416" v="50" actId="20577"/>
        <pc:sldMkLst>
          <pc:docMk/>
          <pc:sldMk cId="3867902015" sldId="271"/>
        </pc:sldMkLst>
        <pc:spChg chg="mod">
          <ac:chgData name="Roman Coretchi" userId="0ad885832603583f" providerId="LiveId" clId="{7D988673-5099-435F-A24A-3721A528CD47}" dt="2020-12-20T13:31:33.416" v="5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1:24.920" v="4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4:03:55.333" v="112" actId="20577"/>
        <pc:sldMkLst>
          <pc:docMk/>
          <pc:sldMk cId="1616148053" sldId="349"/>
        </pc:sldMkLst>
        <pc:spChg chg="mod">
          <ac:chgData name="Roman Coretchi" userId="0ad885832603583f" providerId="LiveId" clId="{7D988673-5099-435F-A24A-3721A528CD47}" dt="2020-12-20T14:03:45.862" v="10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D988673-5099-435F-A24A-3721A528CD47}" dt="2020-12-20T14:03:50.982" v="1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D988673-5099-435F-A24A-3721A528CD47}" dt="2020-12-20T14:03:55.333" v="112" actId="20577"/>
          <ac:spMkLst>
            <pc:docMk/>
            <pc:sldMk cId="1616148053" sldId="349"/>
            <ac:spMk id="78" creationId="{3FCDA824-DE64-49C5-8B7F-BF2E64D55AC1}"/>
          </ac:spMkLst>
        </pc:spChg>
      </pc:sldChg>
      <pc:sldChg chg="mod">
        <pc:chgData name="Roman Coretchi" userId="0ad885832603583f" providerId="LiveId" clId="{7D988673-5099-435F-A24A-3721A528CD47}" dt="2020-12-20T13:30:28.042" v="28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D988673-5099-435F-A24A-3721A528CD47}" dt="2020-12-20T14:03:33.712" v="100" actId="20577"/>
        <pc:sldMkLst>
          <pc:docMk/>
          <pc:sldMk cId="3684957474" sldId="355"/>
        </pc:sldMkLst>
        <pc:spChg chg="mod">
          <ac:chgData name="Roman Coretchi" userId="0ad885832603583f" providerId="LiveId" clId="{7D988673-5099-435F-A24A-3721A528CD47}" dt="2020-12-20T14:03:33.712" v="10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4:03:17.974" v="9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D988673-5099-435F-A24A-3721A528CD47}" dt="2020-12-20T14:03:04.575" v="8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4:02:21.488" v="8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0F2F423D-6F95-43EE-8BC4-479815D85E8F}"/>
    <pc:docChg chg="undo redo custSel modSld">
      <pc:chgData name="Roman Coretchi" userId="0ad885832603583f" providerId="LiveId" clId="{0F2F423D-6F95-43EE-8BC4-479815D85E8F}" dt="2020-12-24T14:18:44.448" v="108" actId="20577"/>
      <pc:docMkLst>
        <pc:docMk/>
      </pc:docMkLst>
      <pc:sldChg chg="modSp mod">
        <pc:chgData name="Roman Coretchi" userId="0ad885832603583f" providerId="LiveId" clId="{0F2F423D-6F95-43EE-8BC4-479815D85E8F}" dt="2020-12-24T13:16:36.306" v="1" actId="20577"/>
        <pc:sldMkLst>
          <pc:docMk/>
          <pc:sldMk cId="0" sldId="256"/>
        </pc:sldMkLst>
        <pc:spChg chg="mod">
          <ac:chgData name="Roman Coretchi" userId="0ad885832603583f" providerId="LiveId" clId="{0F2F423D-6F95-43EE-8BC4-479815D85E8F}" dt="2020-12-24T13:16:36.306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0F2F423D-6F95-43EE-8BC4-479815D85E8F}" dt="2020-12-24T14:18:44.448" v="108" actId="20577"/>
        <pc:sldMkLst>
          <pc:docMk/>
          <pc:sldMk cId="0" sldId="257"/>
        </pc:sldMkLst>
        <pc:spChg chg="mod">
          <ac:chgData name="Roman Coretchi" userId="0ad885832603583f" providerId="LiveId" clId="{0F2F423D-6F95-43EE-8BC4-479815D85E8F}" dt="2020-12-24T14:18:44.448" v="1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0:58.319" v="10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0F2F423D-6F95-43EE-8BC4-479815D85E8F}" dt="2020-12-24T13:51:11.190" v="1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0:47.435" v="7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0F2F423D-6F95-43EE-8BC4-479815D85E8F}" dt="2020-12-24T13:52:48.149" v="48" actId="27918"/>
        <pc:sldMkLst>
          <pc:docMk/>
          <pc:sldMk cId="1648524542" sldId="266"/>
        </pc:sldMkLst>
      </pc:sldChg>
      <pc:sldChg chg="mod">
        <pc:chgData name="Roman Coretchi" userId="0ad885832603583f" providerId="LiveId" clId="{0F2F423D-6F95-43EE-8BC4-479815D85E8F}" dt="2020-12-24T14:18:04.580" v="1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0F2F423D-6F95-43EE-8BC4-479815D85E8F}" dt="2020-12-24T14:07:01.407" v="76" actId="20577"/>
        <pc:sldMkLst>
          <pc:docMk/>
          <pc:sldMk cId="65833316" sldId="269"/>
        </pc:sldMkLst>
        <pc:spChg chg="mod">
          <ac:chgData name="Roman Coretchi" userId="0ad885832603583f" providerId="LiveId" clId="{0F2F423D-6F95-43EE-8BC4-479815D85E8F}" dt="2020-12-24T14:06:57.973" v="7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07:01.407" v="7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4:16:49.379" v="80" actId="20577"/>
        <pc:sldMkLst>
          <pc:docMk/>
          <pc:sldMk cId="3246520108" sldId="270"/>
        </pc:sldMkLst>
        <pc:spChg chg="mod">
          <ac:chgData name="Roman Coretchi" userId="0ad885832603583f" providerId="LiveId" clId="{0F2F423D-6F95-43EE-8BC4-479815D85E8F}" dt="2020-12-24T14:16:49.379" v="8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0F2F423D-6F95-43EE-8BC4-479815D85E8F}" dt="2020-12-24T14:16:44.059" v="78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0F2F423D-6F95-43EE-8BC4-479815D85E8F}" dt="2020-12-24T14:17:33.869" v="94" actId="20577"/>
        <pc:sldMkLst>
          <pc:docMk/>
          <pc:sldMk cId="3867902015" sldId="271"/>
        </pc:sldMkLst>
        <pc:spChg chg="mod">
          <ac:chgData name="Roman Coretchi" userId="0ad885832603583f" providerId="LiveId" clId="{0F2F423D-6F95-43EE-8BC4-479815D85E8F}" dt="2020-12-24T14:17:33.869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17:22.552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3:53:21.309" v="62" actId="20577"/>
        <pc:sldMkLst>
          <pc:docMk/>
          <pc:sldMk cId="1616148053" sldId="349"/>
        </pc:sldMkLst>
        <pc:spChg chg="mod">
          <ac:chgData name="Roman Coretchi" userId="0ad885832603583f" providerId="LiveId" clId="{0F2F423D-6F95-43EE-8BC4-479815D85E8F}" dt="2020-12-24T13:53:04.193" v="5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0F2F423D-6F95-43EE-8BC4-479815D85E8F}" dt="2020-12-24T13:53:12.073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0F2F423D-6F95-43EE-8BC4-479815D85E8F}" dt="2020-12-24T13:53:15.528" v="6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0F2F423D-6F95-43EE-8BC4-479815D85E8F}" dt="2020-12-24T13:53:21.309" v="6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0F2F423D-6F95-43EE-8BC4-479815D85E8F}" dt="2020-12-24T13:50:37.923" v="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0F2F423D-6F95-43EE-8BC4-479815D85E8F}" dt="2020-12-24T13:52:18.011" v="42" actId="20577"/>
        <pc:sldMkLst>
          <pc:docMk/>
          <pc:sldMk cId="3684957474" sldId="355"/>
        </pc:sldMkLst>
        <pc:spChg chg="mod">
          <ac:chgData name="Roman Coretchi" userId="0ad885832603583f" providerId="LiveId" clId="{0F2F423D-6F95-43EE-8BC4-479815D85E8F}" dt="2020-12-24T13:52:18.011" v="4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1:56.397" v="3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0F2F423D-6F95-43EE-8BC4-479815D85E8F}" dt="2020-12-24T13:51:39.330" v="2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1:28.769" v="2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5E8999E-CEDF-47B8-89B5-B09EB4181763}"/>
    <pc:docChg chg="undo custSel modSld">
      <pc:chgData name="Roman Coretchi" userId="0ad885832603583f" providerId="LiveId" clId="{C5E8999E-CEDF-47B8-89B5-B09EB4181763}" dt="2020-12-11T14:22:33.382" v="102" actId="20577"/>
      <pc:docMkLst>
        <pc:docMk/>
      </pc:docMkLst>
      <pc:sldChg chg="modSp mod">
        <pc:chgData name="Roman Coretchi" userId="0ad885832603583f" providerId="LiveId" clId="{C5E8999E-CEDF-47B8-89B5-B09EB4181763}" dt="2020-12-11T13:53:05.604" v="1" actId="20577"/>
        <pc:sldMkLst>
          <pc:docMk/>
          <pc:sldMk cId="0" sldId="256"/>
        </pc:sldMkLst>
        <pc:spChg chg="mod">
          <ac:chgData name="Roman Coretchi" userId="0ad885832603583f" providerId="LiveId" clId="{C5E8999E-CEDF-47B8-89B5-B09EB4181763}" dt="2020-12-11T13:53:05.60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5E8999E-CEDF-47B8-89B5-B09EB4181763}" dt="2020-12-11T14:16:06.510" v="74" actId="20577"/>
        <pc:sldMkLst>
          <pc:docMk/>
          <pc:sldMk cId="0" sldId="257"/>
        </pc:sldMkLst>
        <pc:spChg chg="mod">
          <ac:chgData name="Roman Coretchi" userId="0ad885832603583f" providerId="LiveId" clId="{C5E8999E-CEDF-47B8-89B5-B09EB4181763}" dt="2020-12-11T14:16:06.510" v="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3:56:27.516" v="7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5E8999E-CEDF-47B8-89B5-B09EB4181763}" dt="2020-12-11T14:04:14.378" v="5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01:39.554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5E8999E-CEDF-47B8-89B5-B09EB4181763}" dt="2020-12-11T14:01:55.853" v="46" actId="27918"/>
        <pc:sldMkLst>
          <pc:docMk/>
          <pc:sldMk cId="1648524542" sldId="266"/>
        </pc:sldMkLst>
      </pc:sldChg>
      <pc:sldChg chg="mod">
        <pc:chgData name="Roman Coretchi" userId="0ad885832603583f" providerId="LiveId" clId="{C5E8999E-CEDF-47B8-89B5-B09EB4181763}" dt="2020-12-11T14:00:03.513" v="3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5E8999E-CEDF-47B8-89B5-B09EB4181763}" dt="2020-12-11T14:11:38.841" v="66" actId="20577"/>
        <pc:sldMkLst>
          <pc:docMk/>
          <pc:sldMk cId="65833316" sldId="269"/>
        </pc:sldMkLst>
        <pc:spChg chg="mod">
          <ac:chgData name="Roman Coretchi" userId="0ad885832603583f" providerId="LiveId" clId="{C5E8999E-CEDF-47B8-89B5-B09EB4181763}" dt="2020-12-11T14:11:36.019" v="6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4:11:38.841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3:57:49.641" v="13" actId="20577"/>
        <pc:sldMkLst>
          <pc:docMk/>
          <pc:sldMk cId="3246520108" sldId="270"/>
        </pc:sldMkLst>
        <pc:spChg chg="mod">
          <ac:chgData name="Roman Coretchi" userId="0ad885832603583f" providerId="LiveId" clId="{C5E8999E-CEDF-47B8-89B5-B09EB4181763}" dt="2020-12-11T13:57:49.641" v="1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5E8999E-CEDF-47B8-89B5-B09EB4181763}" dt="2020-12-11T13:57:44.27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5E8999E-CEDF-47B8-89B5-B09EB4181763}" dt="2020-12-11T13:59:34.548" v="25" actId="20577"/>
        <pc:sldMkLst>
          <pc:docMk/>
          <pc:sldMk cId="3867902015" sldId="271"/>
        </pc:sldMkLst>
        <pc:spChg chg="mod">
          <ac:chgData name="Roman Coretchi" userId="0ad885832603583f" providerId="LiveId" clId="{C5E8999E-CEDF-47B8-89B5-B09EB4181763}" dt="2020-12-11T13:59:34.548" v="2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3:59:23.253" v="1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4:22:33.382" v="102" actId="20577"/>
        <pc:sldMkLst>
          <pc:docMk/>
          <pc:sldMk cId="1616148053" sldId="349"/>
        </pc:sldMkLst>
        <pc:spChg chg="mod">
          <ac:chgData name="Roman Coretchi" userId="0ad885832603583f" providerId="LiveId" clId="{C5E8999E-CEDF-47B8-89B5-B09EB4181763}" dt="2020-12-11T14:22:19.161" v="9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5E8999E-CEDF-47B8-89B5-B09EB4181763}" dt="2020-12-11T14:22:24.238" v="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5E8999E-CEDF-47B8-89B5-B09EB4181763}" dt="2020-12-11T14:22:28.574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5E8999E-CEDF-47B8-89B5-B09EB4181763}" dt="2020-12-11T14:22:33.382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5E8999E-CEDF-47B8-89B5-B09EB4181763}" dt="2020-12-11T14:03:49.019" v="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5E8999E-CEDF-47B8-89B5-B09EB4181763}" dt="2020-12-11T14:21:59.070" v="92" actId="20577"/>
        <pc:sldMkLst>
          <pc:docMk/>
          <pc:sldMk cId="3684957474" sldId="355"/>
        </pc:sldMkLst>
        <pc:spChg chg="mod">
          <ac:chgData name="Roman Coretchi" userId="0ad885832603583f" providerId="LiveId" clId="{C5E8999E-CEDF-47B8-89B5-B09EB4181763}" dt="2020-12-11T14:21:59.070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4:21:32.413" v="8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5E8999E-CEDF-47B8-89B5-B09EB4181763}" dt="2020-12-11T14:21:20.899" v="80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21:11.912" v="7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21C3FE0-E1FC-456E-AA03-D66E6845DDA6}"/>
    <pc:docChg chg="custSel modSld">
      <pc:chgData name="Roman Coretchi" userId="0ad885832603583f" providerId="LiveId" clId="{521C3FE0-E1FC-456E-AA03-D66E6845DDA6}" dt="2020-11-09T14:31:46.318" v="256" actId="20577"/>
      <pc:docMkLst>
        <pc:docMk/>
      </pc:docMkLst>
      <pc:sldChg chg="modSp mod">
        <pc:chgData name="Roman Coretchi" userId="0ad885832603583f" providerId="LiveId" clId="{521C3FE0-E1FC-456E-AA03-D66E6845DDA6}" dt="2020-11-09T14:23:21.679" v="128" actId="20577"/>
        <pc:sldMkLst>
          <pc:docMk/>
          <pc:sldMk cId="0" sldId="256"/>
        </pc:sldMkLst>
        <pc:spChg chg="mod">
          <ac:chgData name="Roman Coretchi" userId="0ad885832603583f" providerId="LiveId" clId="{521C3FE0-E1FC-456E-AA03-D66E6845DDA6}" dt="2020-11-09T14:23:21.679" v="128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521C3FE0-E1FC-456E-AA03-D66E6845DDA6}" dt="2020-11-09T14:31:46.318" v="256" actId="20577"/>
        <pc:sldMkLst>
          <pc:docMk/>
          <pc:sldMk cId="0" sldId="257"/>
        </pc:sldMkLst>
        <pc:spChg chg="mod">
          <ac:chgData name="Roman Coretchi" userId="0ad885832603583f" providerId="LiveId" clId="{521C3FE0-E1FC-456E-AA03-D66E6845DDA6}" dt="2020-11-09T14:31:46.318" v="256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8T14:30:20.848" v="6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51.639" v="14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25.907" v="1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521C3FE0-E1FC-456E-AA03-D66E6845DDA6}" dt="2020-11-09T14:23:39.123" v="136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521C3FE0-E1FC-456E-AA03-D66E6845DDA6}" dt="2020-11-09T14:23:28.766" v="133" actId="478"/>
          <ac:grpSpMkLst>
            <pc:docMk/>
            <pc:sldMk cId="0" sldId="257"/>
            <ac:grpSpMk id="25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6.245" v="135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3.692" v="13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521C3FE0-E1FC-456E-AA03-D66E6845DDA6}" dt="2020-11-09T14:30:32.260" v="250" actId="20577"/>
        <pc:sldMkLst>
          <pc:docMk/>
          <pc:sldMk cId="0" sldId="265"/>
        </pc:sldMkLst>
        <pc:spChg chg="mod">
          <ac:chgData name="Roman Coretchi" userId="0ad885832603583f" providerId="LiveId" clId="{521C3FE0-E1FC-456E-AA03-D66E6845DDA6}" dt="2020-11-09T14:30:11.157" v="23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521C3FE0-E1FC-456E-AA03-D66E6845DDA6}" dt="2020-11-09T14:30:23.421" v="24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521C3FE0-E1FC-456E-AA03-D66E6845DDA6}" dt="2020-11-09T14:30:32.260" v="250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521C3FE0-E1FC-456E-AA03-D66E6845DDA6}" dt="2020-11-09T14:30:02.982" v="23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521C3FE0-E1FC-456E-AA03-D66E6845DDA6}" dt="2020-11-09T14:25:45.219" v="182" actId="27918"/>
        <pc:sldMkLst>
          <pc:docMk/>
          <pc:sldMk cId="1648524542" sldId="266"/>
        </pc:sldMkLst>
      </pc:sldChg>
      <pc:sldChg chg="mod">
        <pc:chgData name="Roman Coretchi" userId="0ad885832603583f" providerId="LiveId" clId="{521C3FE0-E1FC-456E-AA03-D66E6845DDA6}" dt="2020-11-09T14:27:12.344" v="20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21C3FE0-E1FC-456E-AA03-D66E6845DDA6}" dt="2020-11-09T14:29:36.948" v="226" actId="20577"/>
        <pc:sldMkLst>
          <pc:docMk/>
          <pc:sldMk cId="65833316" sldId="269"/>
        </pc:sldMkLst>
        <pc:spChg chg="mod">
          <ac:chgData name="Roman Coretchi" userId="0ad885832603583f" providerId="LiveId" clId="{521C3FE0-E1FC-456E-AA03-D66E6845DDA6}" dt="2020-11-09T14:29:33.517" v="22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9:36.948" v="22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9:10.967" v="217" actId="20577"/>
        <pc:sldMkLst>
          <pc:docMk/>
          <pc:sldMk cId="3246520108" sldId="270"/>
        </pc:sldMkLst>
        <pc:spChg chg="mod">
          <ac:chgData name="Roman Coretchi" userId="0ad885832603583f" providerId="LiveId" clId="{521C3FE0-E1FC-456E-AA03-D66E6845DDA6}" dt="2020-11-09T14:29:10.967" v="21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21C3FE0-E1FC-456E-AA03-D66E6845DDA6}" dt="2020-11-09T14:26:49.016" v="20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521C3FE0-E1FC-456E-AA03-D66E6845DDA6}" dt="2020-11-09T14:26:36.344" v="196" actId="20577"/>
        <pc:sldMkLst>
          <pc:docMk/>
          <pc:sldMk cId="3867902015" sldId="271"/>
        </pc:sldMkLst>
        <pc:spChg chg="mod">
          <ac:chgData name="Roman Coretchi" userId="0ad885832603583f" providerId="LiveId" clId="{521C3FE0-E1FC-456E-AA03-D66E6845DDA6}" dt="2020-11-09T14:26:36.344" v="19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6:25.509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7:31.973" v="215" actId="20577"/>
        <pc:sldMkLst>
          <pc:docMk/>
          <pc:sldMk cId="1616148053" sldId="349"/>
        </pc:sldMkLst>
        <pc:spChg chg="mod">
          <ac:chgData name="Roman Coretchi" userId="0ad885832603583f" providerId="LiveId" clId="{521C3FE0-E1FC-456E-AA03-D66E6845DDA6}" dt="2020-11-09T14:27:22.636" v="20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21C3FE0-E1FC-456E-AA03-D66E6845DDA6}" dt="2020-11-09T14:27:26.223" v="2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21C3FE0-E1FC-456E-AA03-D66E6845DDA6}" dt="2020-11-09T14:27:30.032" v="21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21C3FE0-E1FC-456E-AA03-D66E6845DDA6}" dt="2020-11-09T14:27:31.973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21C3FE0-E1FC-456E-AA03-D66E6845DDA6}" dt="2020-11-09T14:24:48.283" v="17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21C3FE0-E1FC-456E-AA03-D66E6845DDA6}" dt="2020-11-09T14:24:29.679" v="168" actId="20577"/>
        <pc:sldMkLst>
          <pc:docMk/>
          <pc:sldMk cId="3684957474" sldId="355"/>
        </pc:sldMkLst>
        <pc:spChg chg="mod">
          <ac:chgData name="Roman Coretchi" userId="0ad885832603583f" providerId="LiveId" clId="{521C3FE0-E1FC-456E-AA03-D66E6845DDA6}" dt="2020-11-09T14:24:14.228" v="16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9T14:24:29.679" v="16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21C3FE0-E1FC-456E-AA03-D66E6845DDA6}" dt="2020-11-09T14:24:07.340" v="15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4:03.895" v="14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9318715127496478E-2"/>
          <c:y val="5.2345258745855633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5.5183292485790265E-4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Лист1!$A$2:$A$32</c:f>
              <c:strCache>
                <c:ptCount val="31"/>
                <c:pt idx="0">
                  <c:v>Transnistria</c:v>
                </c:pt>
                <c:pt idx="1">
                  <c:v>Chișinău</c:v>
                </c:pt>
                <c:pt idx="2">
                  <c:v>Bălți</c:v>
                </c:pt>
                <c:pt idx="3">
                  <c:v>Ungheni</c:v>
                </c:pt>
                <c:pt idx="4">
                  <c:v>Sîngerei</c:v>
                </c:pt>
                <c:pt idx="5">
                  <c:v>Ocnița</c:v>
                </c:pt>
                <c:pt idx="6">
                  <c:v>Basarabeasca</c:v>
                </c:pt>
                <c:pt idx="7">
                  <c:v>Donduşeni</c:v>
                </c:pt>
                <c:pt idx="8">
                  <c:v>Anenii Noi</c:v>
                </c:pt>
                <c:pt idx="9">
                  <c:v>Briceni</c:v>
                </c:pt>
                <c:pt idx="10">
                  <c:v>Rîșcani</c:v>
                </c:pt>
                <c:pt idx="11">
                  <c:v>Soroca</c:v>
                </c:pt>
                <c:pt idx="12">
                  <c:v>Cahul</c:v>
                </c:pt>
                <c:pt idx="13">
                  <c:v>Căușeni</c:v>
                </c:pt>
                <c:pt idx="14">
                  <c:v>Edineț</c:v>
                </c:pt>
                <c:pt idx="15">
                  <c:v>Ialoveni</c:v>
                </c:pt>
                <c:pt idx="16">
                  <c:v>Ștefan Vodă</c:v>
                </c:pt>
                <c:pt idx="17">
                  <c:v>Cimişlia</c:v>
                </c:pt>
                <c:pt idx="18">
                  <c:v>Comrat</c:v>
                </c:pt>
                <c:pt idx="19">
                  <c:v>Fălești</c:v>
                </c:pt>
                <c:pt idx="20">
                  <c:v>Florești</c:v>
                </c:pt>
                <c:pt idx="21">
                  <c:v>Șoldănești</c:v>
                </c:pt>
                <c:pt idx="22">
                  <c:v>Cantemir</c:v>
                </c:pt>
                <c:pt idx="23">
                  <c:v>Călărași</c:v>
                </c:pt>
                <c:pt idx="24">
                  <c:v>Ceadîr-Lunga</c:v>
                </c:pt>
                <c:pt idx="25">
                  <c:v>Dubăsari</c:v>
                </c:pt>
                <c:pt idx="26">
                  <c:v>Glodeni</c:v>
                </c:pt>
                <c:pt idx="27">
                  <c:v>Leova</c:v>
                </c:pt>
                <c:pt idx="28">
                  <c:v>Orhei</c:v>
                </c:pt>
                <c:pt idx="29">
                  <c:v>Strășeni</c:v>
                </c:pt>
                <c:pt idx="30">
                  <c:v>Vulcănești</c:v>
                </c:pt>
              </c:strCache>
            </c:strRef>
          </c:cat>
          <c:val>
            <c:numRef>
              <c:f>Лист1!$B$2:$B$32</c:f>
              <c:numCache>
                <c:formatCode>General</c:formatCode>
                <c:ptCount val="31"/>
                <c:pt idx="0">
                  <c:v>68</c:v>
                </c:pt>
                <c:pt idx="1">
                  <c:v>50</c:v>
                </c:pt>
                <c:pt idx="2">
                  <c:v>13</c:v>
                </c:pt>
                <c:pt idx="3">
                  <c:v>9</c:v>
                </c:pt>
                <c:pt idx="4">
                  <c:v>7</c:v>
                </c:pt>
                <c:pt idx="5">
                  <c:v>6</c:v>
                </c:pt>
                <c:pt idx="6">
                  <c:v>5</c:v>
                </c:pt>
                <c:pt idx="7">
                  <c:v>5</c:v>
                </c:pt>
                <c:pt idx="8">
                  <c:v>4</c:v>
                </c:pt>
                <c:pt idx="9">
                  <c:v>4</c:v>
                </c:pt>
                <c:pt idx="10">
                  <c:v>4</c:v>
                </c:pt>
                <c:pt idx="11">
                  <c:v>4</c:v>
                </c:pt>
                <c:pt idx="12">
                  <c:v>3</c:v>
                </c:pt>
                <c:pt idx="13">
                  <c:v>3</c:v>
                </c:pt>
                <c:pt idx="14">
                  <c:v>3</c:v>
                </c:pt>
                <c:pt idx="15">
                  <c:v>3</c:v>
                </c:pt>
                <c:pt idx="16">
                  <c:v>3</c:v>
                </c:pt>
                <c:pt idx="17">
                  <c:v>2</c:v>
                </c:pt>
                <c:pt idx="18">
                  <c:v>2</c:v>
                </c:pt>
                <c:pt idx="19">
                  <c:v>2</c:v>
                </c:pt>
                <c:pt idx="20">
                  <c:v>2</c:v>
                </c:pt>
                <c:pt idx="21">
                  <c:v>2</c:v>
                </c:pt>
                <c:pt idx="22">
                  <c:v>1</c:v>
                </c:pt>
                <c:pt idx="23">
                  <c:v>1</c:v>
                </c:pt>
                <c:pt idx="24">
                  <c:v>1</c:v>
                </c:pt>
                <c:pt idx="25">
                  <c:v>1</c:v>
                </c:pt>
                <c:pt idx="26">
                  <c:v>1</c:v>
                </c:pt>
                <c:pt idx="27">
                  <c:v>1</c:v>
                </c:pt>
                <c:pt idx="28">
                  <c:v>1</c:v>
                </c:pt>
                <c:pt idx="29">
                  <c:v>1</c:v>
                </c:pt>
                <c:pt idx="30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663360"/>
        <c:axId val="147778944"/>
      </c:barChart>
      <c:catAx>
        <c:axId val="14766336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/>
            </a:pPr>
            <a:endParaRPr lang="en-US"/>
          </a:p>
        </c:txPr>
        <c:crossAx val="147778944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14777894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en-US"/>
          </a:p>
        </c:txPr>
        <c:crossAx val="147663360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40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05738293883427E-2"/>
          <c:y val="1.1556437121630054E-2"/>
          <c:w val="0.95978274227493832"/>
          <c:h val="0.859210452965204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22"/>
              <c:layout>
                <c:manualLayout>
                  <c:x val="-1.321727914676739E-2"/>
                  <c:y val="1.149317938626784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5D-4097-BA5D-A74A2BCED542}"/>
                </c:ext>
              </c:extLst>
            </c:dLbl>
            <c:dLbl>
              <c:idx val="35"/>
              <c:layout>
                <c:manualLayout>
                  <c:x val="-2.7535998222432065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45D-4097-BA5D-A74A2BCED542}"/>
                </c:ext>
              </c:extLst>
            </c:dLbl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98-4C1D-A448-252CCF1D0EBD}"/>
                </c:ext>
              </c:extLst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98-4C1D-A448-252CCF1D0EBD}"/>
                </c:ext>
              </c:extLst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98-4C1D-A448-252CCF1D0EBD}"/>
                </c:ext>
              </c:extLst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98-4C1D-A448-252CCF1D0EBD}"/>
                </c:ext>
              </c:extLst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98-4C1D-A448-252CCF1D0EBD}"/>
                </c:ext>
              </c:extLst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98-4C1D-A448-252CCF1D0EBD}"/>
                </c:ext>
              </c:extLst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398-4C1D-A448-252CCF1D0EBD}"/>
                </c:ext>
              </c:extLst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98-4C1D-A448-252CCF1D0EBD}"/>
                </c:ext>
              </c:extLst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398-4C1D-A448-252CCF1D0EBD}"/>
                </c:ext>
              </c:extLst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398-4C1D-A448-252CCF1D0EBD}"/>
                </c:ext>
              </c:extLst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398-4C1D-A448-252CCF1D0EBD}"/>
                </c:ext>
              </c:extLst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398-4C1D-A448-252CCF1D0EBD}"/>
                </c:ext>
              </c:extLst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398-4C1D-A448-252CCF1D0EBD}"/>
                </c:ext>
              </c:extLst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398-4C1D-A448-252CCF1D0EBD}"/>
                </c:ext>
              </c:extLst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398-4C1D-A448-252CCF1D0EBD}"/>
                </c:ext>
              </c:extLst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398-4C1D-A448-252CCF1D0EBD}"/>
                </c:ext>
              </c:extLst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398-4C1D-A448-252CCF1D0EBD}"/>
                </c:ext>
              </c:extLst>
            </c:dLbl>
            <c:dLbl>
              <c:idx val="124"/>
              <c:layout>
                <c:manualLayout>
                  <c:x val="-1.1014399288972825E-3"/>
                  <c:y val="-1.609045114077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398-4C1D-A448-252CCF1D0EBD}"/>
                </c:ext>
              </c:extLst>
            </c:dLbl>
            <c:dLbl>
              <c:idx val="130"/>
              <c:layout>
                <c:manualLayout>
                  <c:x val="-5.5071996444864125E-4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398-4C1D-A448-252CCF1D0EBD}"/>
                </c:ext>
              </c:extLst>
            </c:dLbl>
            <c:dLbl>
              <c:idx val="143"/>
              <c:layout>
                <c:manualLayout>
                  <c:x val="0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398-4C1D-A448-252CCF1D0EBD}"/>
                </c:ext>
              </c:extLst>
            </c:dLbl>
            <c:dLbl>
              <c:idx val="144"/>
              <c:layout>
                <c:manualLayout>
                  <c:x val="0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398-4C1D-A448-252CCF1D0EBD}"/>
                </c:ext>
              </c:extLst>
            </c:dLbl>
            <c:dLbl>
              <c:idx val="149"/>
              <c:layout>
                <c:manualLayout>
                  <c:x val="-3.3043197866918475E-3"/>
                  <c:y val="2.75836305270428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1FF-4BE8-9B43-4EE502F6563E}"/>
                </c:ext>
              </c:extLst>
            </c:dLbl>
            <c:dLbl>
              <c:idx val="158"/>
              <c:layout>
                <c:manualLayout>
                  <c:x val="3.3043197866918475E-3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1FF-4BE8-9B43-4EE502F6563E}"/>
                </c:ext>
              </c:extLst>
            </c:dLbl>
            <c:dLbl>
              <c:idx val="164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1FF-4BE8-9B43-4EE502F6563E}"/>
                </c:ext>
              </c:extLst>
            </c:dLbl>
            <c:dLbl>
              <c:idx val="174"/>
              <c:layout>
                <c:manualLayout>
                  <c:x val="-5.5071996444864125E-4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07-47E7-8B3A-E836C2060C28}"/>
                </c:ext>
              </c:extLst>
            </c:dLbl>
            <c:dLbl>
              <c:idx val="177"/>
              <c:layout>
                <c:manualLayout>
                  <c:x val="-6.608639573383695E-3"/>
                  <c:y val="5.74658969313391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807-47E7-8B3A-E836C2060C28}"/>
                </c:ext>
              </c:extLst>
            </c:dLbl>
            <c:dLbl>
              <c:idx val="187"/>
              <c:layout>
                <c:manualLayout>
                  <c:x val="-5.507199644488028E-4"/>
                  <c:y val="-9.19454350901427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7F7-464C-801B-C98D4F9107BA}"/>
                </c:ext>
              </c:extLst>
            </c:dLbl>
            <c:dLbl>
              <c:idx val="191"/>
              <c:layout>
                <c:manualLayout>
                  <c:x val="-3.855039751140489E-3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90A-4F34-8FB4-CA7B2746DBED}"/>
                </c:ext>
              </c:extLst>
            </c:dLbl>
            <c:dLbl>
              <c:idx val="192"/>
              <c:layout>
                <c:manualLayout>
                  <c:x val="0"/>
                  <c:y val="4.5972717545071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90A-4F34-8FB4-CA7B2746DBED}"/>
                </c:ext>
              </c:extLst>
            </c:dLbl>
            <c:dLbl>
              <c:idx val="199"/>
              <c:layout>
                <c:manualLayout>
                  <c:x val="-1.6154265675037903E-16"/>
                  <c:y val="-1.49411332021482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694-4022-AA7E-FB709028DDF7}"/>
                </c:ext>
              </c:extLst>
            </c:dLbl>
            <c:dLbl>
              <c:idx val="205"/>
              <c:layout>
                <c:manualLayout>
                  <c:x val="-1.2115839217870109E-2"/>
                  <c:y val="1.7239769079401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BDA-4AD2-8083-DDBF5AD73A6B}"/>
                </c:ext>
              </c:extLst>
            </c:dLbl>
            <c:dLbl>
              <c:idx val="206"/>
              <c:layout>
                <c:manualLayout>
                  <c:x val="-5.5071996444864125E-4"/>
                  <c:y val="-2.107058546562305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BDA-4AD2-8083-DDBF5AD73A6B}"/>
                </c:ext>
              </c:extLst>
            </c:dLbl>
            <c:dLbl>
              <c:idx val="214"/>
              <c:layout>
                <c:manualLayout>
                  <c:x val="-2.7535998222432065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0B7-4464-BCF6-0CCBE4AD5B69}"/>
                </c:ext>
              </c:extLst>
            </c:dLbl>
            <c:dLbl>
              <c:idx val="215"/>
              <c:layout>
                <c:manualLayout>
                  <c:x val="0"/>
                  <c:y val="-2.2986358772535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0B7-4464-BCF6-0CCBE4AD5B69}"/>
                </c:ext>
              </c:extLst>
            </c:dLbl>
            <c:dLbl>
              <c:idx val="222"/>
              <c:layout>
                <c:manualLayout>
                  <c:x val="-5.5071996444864125E-4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013-4D1D-8042-DCCEB483F336}"/>
                </c:ext>
              </c:extLst>
            </c:dLbl>
            <c:dLbl>
              <c:idx val="226"/>
              <c:layout>
                <c:manualLayout>
                  <c:x val="-8.2607994667296195E-3"/>
                  <c:y val="-6.89590763176074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EF1-4C79-BC57-AD89EB0E6053}"/>
                </c:ext>
              </c:extLst>
            </c:dLbl>
            <c:dLbl>
              <c:idx val="249"/>
              <c:layout>
                <c:manualLayout>
                  <c:x val="-1.6154265675037903E-16"/>
                  <c:y val="1.9538404956655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64E-4E4C-8C84-4753E3608542}"/>
                </c:ext>
              </c:extLst>
            </c:dLbl>
            <c:dLbl>
              <c:idx val="264"/>
              <c:layout>
                <c:manualLayout>
                  <c:x val="-1.652159893346085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430-497A-B5A8-91B97A16456B}"/>
                </c:ext>
              </c:extLst>
            </c:dLbl>
            <c:dLbl>
              <c:idx val="268"/>
              <c:layout>
                <c:manualLayout>
                  <c:x val="-5.50719964448641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430-497A-B5A8-91B97A16456B}"/>
                </c:ext>
              </c:extLst>
            </c:dLbl>
            <c:dLbl>
              <c:idx val="269"/>
              <c:layout>
                <c:manualLayout>
                  <c:x val="-1.6154265675037903E-16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430-497A-B5A8-91B97A16456B}"/>
                </c:ext>
              </c:extLst>
            </c:dLbl>
            <c:dLbl>
              <c:idx val="275"/>
              <c:layout>
                <c:manualLayout>
                  <c:x val="-1.6154265675037903E-16"/>
                  <c:y val="-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883-4958-B8A7-5597883C812C}"/>
                </c:ext>
              </c:extLst>
            </c:dLbl>
            <c:dLbl>
              <c:idx val="276"/>
              <c:layout>
                <c:manualLayout>
                  <c:x val="-1.6154265675037903E-16"/>
                  <c:y val="-5.74658969313394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48B-4DAA-A223-E46183BEA28D}"/>
                </c:ext>
              </c:extLst>
            </c:dLbl>
            <c:dLbl>
              <c:idx val="277"/>
              <c:layout>
                <c:manualLayout>
                  <c:x val="-1.1014399288974441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45B-4408-894F-A09876BF29C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Лист1!$A$3:$A$432</c:f>
              <c:strCache>
                <c:ptCount val="430"/>
                <c:pt idx="0">
                  <c:v>10.03.2020</c:v>
                </c:pt>
                <c:pt idx="1">
                  <c:v>11.03.2020</c:v>
                </c:pt>
                <c:pt idx="2">
                  <c:v>12.03.2020</c:v>
                </c:pt>
                <c:pt idx="3">
                  <c:v>13.03.2020</c:v>
                </c:pt>
                <c:pt idx="4">
                  <c:v>14.03.2020</c:v>
                </c:pt>
                <c:pt idx="5">
                  <c:v>15.03.2020</c:v>
                </c:pt>
                <c:pt idx="6">
                  <c:v>16.03.2020</c:v>
                </c:pt>
                <c:pt idx="7">
                  <c:v>17.03.2020</c:v>
                </c:pt>
                <c:pt idx="8">
                  <c:v>18.03.2020</c:v>
                </c:pt>
                <c:pt idx="9">
                  <c:v>19.03.2020</c:v>
                </c:pt>
                <c:pt idx="10">
                  <c:v>20.03.2020</c:v>
                </c:pt>
                <c:pt idx="11">
                  <c:v>21.03.2020</c:v>
                </c:pt>
                <c:pt idx="12">
                  <c:v>22.03.2020</c:v>
                </c:pt>
                <c:pt idx="13">
                  <c:v>23.03.2020</c:v>
                </c:pt>
                <c:pt idx="14">
                  <c:v>24.03.2020</c:v>
                </c:pt>
                <c:pt idx="15">
                  <c:v>25.03.2020</c:v>
                </c:pt>
                <c:pt idx="16">
                  <c:v>26.03.2020</c:v>
                </c:pt>
                <c:pt idx="17">
                  <c:v>27.03.2020</c:v>
                </c:pt>
                <c:pt idx="18">
                  <c:v>28.03.2020</c:v>
                </c:pt>
                <c:pt idx="19">
                  <c:v>29.03.2020</c:v>
                </c:pt>
                <c:pt idx="20">
                  <c:v>30.03.2020</c:v>
                </c:pt>
                <c:pt idx="21">
                  <c:v>31.03.2020</c:v>
                </c:pt>
                <c:pt idx="22">
                  <c:v>01.04.2020</c:v>
                </c:pt>
                <c:pt idx="23">
                  <c:v>02.04.2020</c:v>
                </c:pt>
                <c:pt idx="24">
                  <c:v>03.04.2020</c:v>
                </c:pt>
                <c:pt idx="25">
                  <c:v>04.04.2020</c:v>
                </c:pt>
                <c:pt idx="26">
                  <c:v>05.04.2020</c:v>
                </c:pt>
                <c:pt idx="27">
                  <c:v>06.04.2020</c:v>
                </c:pt>
                <c:pt idx="28">
                  <c:v>07.04.2020</c:v>
                </c:pt>
                <c:pt idx="29">
                  <c:v>08.04.2020</c:v>
                </c:pt>
                <c:pt idx="30">
                  <c:v>09.04.2020</c:v>
                </c:pt>
                <c:pt idx="31">
                  <c:v>10.04.2020</c:v>
                </c:pt>
                <c:pt idx="32">
                  <c:v>11.04.2020</c:v>
                </c:pt>
                <c:pt idx="33">
                  <c:v>12.04.2020</c:v>
                </c:pt>
                <c:pt idx="34">
                  <c:v>13.04.2020</c:v>
                </c:pt>
                <c:pt idx="35">
                  <c:v>14.04.2020</c:v>
                </c:pt>
                <c:pt idx="36">
                  <c:v>15.04.2020</c:v>
                </c:pt>
                <c:pt idx="37">
                  <c:v>16.04.2020</c:v>
                </c:pt>
                <c:pt idx="38">
                  <c:v>17.04.2020</c:v>
                </c:pt>
                <c:pt idx="39">
                  <c:v>18.04.2020</c:v>
                </c:pt>
                <c:pt idx="40">
                  <c:v>19.04.2020</c:v>
                </c:pt>
                <c:pt idx="41">
                  <c:v>20.04.2020</c:v>
                </c:pt>
                <c:pt idx="42">
                  <c:v>21.04.2020</c:v>
                </c:pt>
                <c:pt idx="43">
                  <c:v>22.04.2020</c:v>
                </c:pt>
                <c:pt idx="44">
                  <c:v>23.04.2020</c:v>
                </c:pt>
                <c:pt idx="45">
                  <c:v>24.04.2020</c:v>
                </c:pt>
                <c:pt idx="46">
                  <c:v>25.04.2020</c:v>
                </c:pt>
                <c:pt idx="47">
                  <c:v>26.04.2020</c:v>
                </c:pt>
                <c:pt idx="48">
                  <c:v>27.04.2020</c:v>
                </c:pt>
                <c:pt idx="49">
                  <c:v>28.04.2020</c:v>
                </c:pt>
                <c:pt idx="50">
                  <c:v>29.04.2020</c:v>
                </c:pt>
                <c:pt idx="51">
                  <c:v>30.04.2020</c:v>
                </c:pt>
                <c:pt idx="52">
                  <c:v>01.05.2020</c:v>
                </c:pt>
                <c:pt idx="53">
                  <c:v>02.05.2020</c:v>
                </c:pt>
                <c:pt idx="54">
                  <c:v>03.05.2020</c:v>
                </c:pt>
                <c:pt idx="55">
                  <c:v>04.05.2020</c:v>
                </c:pt>
                <c:pt idx="56">
                  <c:v>05.05.2020</c:v>
                </c:pt>
                <c:pt idx="57">
                  <c:v>06.05.2020</c:v>
                </c:pt>
                <c:pt idx="58">
                  <c:v>07.05.2020</c:v>
                </c:pt>
                <c:pt idx="59">
                  <c:v>08.05.2020</c:v>
                </c:pt>
                <c:pt idx="60">
                  <c:v>09.05.2020</c:v>
                </c:pt>
                <c:pt idx="61">
                  <c:v>10.05.2020</c:v>
                </c:pt>
                <c:pt idx="62">
                  <c:v>11.05.2020</c:v>
                </c:pt>
                <c:pt idx="63">
                  <c:v>12.05.2020</c:v>
                </c:pt>
                <c:pt idx="64">
                  <c:v>13.05.2020</c:v>
                </c:pt>
                <c:pt idx="65">
                  <c:v>14.05.2020</c:v>
                </c:pt>
                <c:pt idx="66">
                  <c:v>15.05.2020</c:v>
                </c:pt>
                <c:pt idx="67">
                  <c:v>16.05.2020</c:v>
                </c:pt>
                <c:pt idx="68">
                  <c:v>17.05.2020</c:v>
                </c:pt>
                <c:pt idx="69">
                  <c:v>18.05.2020</c:v>
                </c:pt>
                <c:pt idx="70">
                  <c:v>19.05.2020</c:v>
                </c:pt>
                <c:pt idx="71">
                  <c:v>20.05.2020</c:v>
                </c:pt>
                <c:pt idx="72">
                  <c:v>21.05.2020</c:v>
                </c:pt>
                <c:pt idx="73">
                  <c:v>22.05.2020</c:v>
                </c:pt>
                <c:pt idx="74">
                  <c:v>23.05.2020</c:v>
                </c:pt>
                <c:pt idx="75">
                  <c:v>24.05.2020</c:v>
                </c:pt>
                <c:pt idx="76">
                  <c:v>25.05.2020</c:v>
                </c:pt>
                <c:pt idx="77">
                  <c:v>26.05.2020</c:v>
                </c:pt>
                <c:pt idx="78">
                  <c:v>27.05.2020</c:v>
                </c:pt>
                <c:pt idx="79">
                  <c:v>28.05.2020</c:v>
                </c:pt>
                <c:pt idx="80">
                  <c:v>29.05.2020</c:v>
                </c:pt>
                <c:pt idx="81">
                  <c:v>30.05.2020</c:v>
                </c:pt>
                <c:pt idx="82">
                  <c:v>31.05.2020</c:v>
                </c:pt>
                <c:pt idx="83">
                  <c:v>01.06.2020</c:v>
                </c:pt>
                <c:pt idx="84">
                  <c:v>02.06.2020</c:v>
                </c:pt>
                <c:pt idx="85">
                  <c:v>03.06.2020</c:v>
                </c:pt>
                <c:pt idx="86">
                  <c:v>04.06.2020</c:v>
                </c:pt>
                <c:pt idx="87">
                  <c:v>05.06.2020</c:v>
                </c:pt>
                <c:pt idx="88">
                  <c:v>06.06.2020</c:v>
                </c:pt>
                <c:pt idx="89">
                  <c:v>07.06.2020</c:v>
                </c:pt>
                <c:pt idx="90">
                  <c:v>08.06.2020</c:v>
                </c:pt>
                <c:pt idx="91">
                  <c:v>09.06.2020</c:v>
                </c:pt>
                <c:pt idx="92">
                  <c:v>10.06.2020</c:v>
                </c:pt>
                <c:pt idx="93">
                  <c:v>11.06.2020</c:v>
                </c:pt>
                <c:pt idx="94">
                  <c:v>12.06.2020</c:v>
                </c:pt>
                <c:pt idx="95">
                  <c:v>13.06.2020</c:v>
                </c:pt>
                <c:pt idx="96">
                  <c:v>14.06.2020</c:v>
                </c:pt>
                <c:pt idx="97">
                  <c:v>15.06.2020</c:v>
                </c:pt>
                <c:pt idx="98">
                  <c:v>16.06.2020</c:v>
                </c:pt>
                <c:pt idx="99">
                  <c:v>17.06.2020</c:v>
                </c:pt>
                <c:pt idx="100">
                  <c:v>18.06.2020</c:v>
                </c:pt>
                <c:pt idx="101">
                  <c:v>19.06.2020</c:v>
                </c:pt>
                <c:pt idx="102">
                  <c:v>20.06.2020</c:v>
                </c:pt>
                <c:pt idx="103">
                  <c:v>21.06.2020</c:v>
                </c:pt>
                <c:pt idx="104">
                  <c:v>22.06.2020</c:v>
                </c:pt>
                <c:pt idx="105">
                  <c:v>23.06.2020</c:v>
                </c:pt>
                <c:pt idx="106">
                  <c:v>24.06.2020</c:v>
                </c:pt>
                <c:pt idx="107">
                  <c:v>25.06.2020</c:v>
                </c:pt>
                <c:pt idx="108">
                  <c:v>26.06.2020</c:v>
                </c:pt>
                <c:pt idx="109">
                  <c:v>27.06.2020</c:v>
                </c:pt>
                <c:pt idx="110">
                  <c:v>28.06.2020</c:v>
                </c:pt>
                <c:pt idx="111">
                  <c:v>29.06.2020</c:v>
                </c:pt>
                <c:pt idx="112">
                  <c:v>30.06.2020</c:v>
                </c:pt>
                <c:pt idx="113">
                  <c:v>01.07.2020</c:v>
                </c:pt>
                <c:pt idx="114">
                  <c:v>02.07.2020</c:v>
                </c:pt>
                <c:pt idx="115">
                  <c:v>03.07.2020</c:v>
                </c:pt>
                <c:pt idx="116">
                  <c:v>04.07.2020</c:v>
                </c:pt>
                <c:pt idx="117">
                  <c:v>05.07.2020</c:v>
                </c:pt>
                <c:pt idx="118">
                  <c:v>06.07.2020</c:v>
                </c:pt>
                <c:pt idx="119">
                  <c:v>07.07.2020</c:v>
                </c:pt>
                <c:pt idx="120">
                  <c:v>08.07.2020</c:v>
                </c:pt>
                <c:pt idx="121">
                  <c:v>09.07.2020</c:v>
                </c:pt>
                <c:pt idx="122">
                  <c:v>10.07.2020</c:v>
                </c:pt>
                <c:pt idx="123">
                  <c:v>11.07.2020</c:v>
                </c:pt>
                <c:pt idx="124">
                  <c:v>12.07.2020</c:v>
                </c:pt>
                <c:pt idx="125">
                  <c:v>13.07.2020</c:v>
                </c:pt>
                <c:pt idx="126">
                  <c:v>14.07.2020</c:v>
                </c:pt>
                <c:pt idx="127">
                  <c:v>15.07.2020</c:v>
                </c:pt>
                <c:pt idx="128">
                  <c:v>16.07.2020</c:v>
                </c:pt>
                <c:pt idx="129">
                  <c:v>17.07.2020</c:v>
                </c:pt>
                <c:pt idx="130">
                  <c:v>18.07.2020</c:v>
                </c:pt>
                <c:pt idx="131">
                  <c:v>19.07.2020</c:v>
                </c:pt>
                <c:pt idx="132">
                  <c:v>20.07.2020</c:v>
                </c:pt>
                <c:pt idx="133">
                  <c:v>21.07.2020</c:v>
                </c:pt>
                <c:pt idx="134">
                  <c:v>22.07.2020</c:v>
                </c:pt>
                <c:pt idx="135">
                  <c:v>23.07.2020</c:v>
                </c:pt>
                <c:pt idx="136">
                  <c:v>24.07.2020</c:v>
                </c:pt>
                <c:pt idx="137">
                  <c:v>25.07.2020</c:v>
                </c:pt>
                <c:pt idx="138">
                  <c:v>26.07.2020</c:v>
                </c:pt>
                <c:pt idx="139">
                  <c:v>27.07.2020</c:v>
                </c:pt>
                <c:pt idx="140">
                  <c:v>28.07.2020</c:v>
                </c:pt>
                <c:pt idx="141">
                  <c:v>29.07.2020</c:v>
                </c:pt>
                <c:pt idx="142">
                  <c:v>30.07.2020</c:v>
                </c:pt>
                <c:pt idx="143">
                  <c:v>31.07.2020</c:v>
                </c:pt>
                <c:pt idx="144">
                  <c:v>01.08.2020</c:v>
                </c:pt>
                <c:pt idx="145">
                  <c:v>02.08.2020</c:v>
                </c:pt>
                <c:pt idx="146">
                  <c:v>03.08.2020</c:v>
                </c:pt>
                <c:pt idx="147">
                  <c:v>04.08.2020</c:v>
                </c:pt>
                <c:pt idx="148">
                  <c:v>05.08.2020</c:v>
                </c:pt>
                <c:pt idx="149">
                  <c:v>06.08.2020</c:v>
                </c:pt>
                <c:pt idx="150">
                  <c:v>07.08.2020</c:v>
                </c:pt>
                <c:pt idx="151">
                  <c:v>08.08.2020</c:v>
                </c:pt>
                <c:pt idx="152">
                  <c:v>09.08.2020</c:v>
                </c:pt>
                <c:pt idx="153">
                  <c:v>10.08.2020</c:v>
                </c:pt>
                <c:pt idx="154">
                  <c:v>11.08.2020</c:v>
                </c:pt>
                <c:pt idx="155">
                  <c:v>12.08.2020</c:v>
                </c:pt>
                <c:pt idx="156">
                  <c:v>13.08.2020</c:v>
                </c:pt>
                <c:pt idx="157">
                  <c:v>14.08.2020</c:v>
                </c:pt>
                <c:pt idx="158">
                  <c:v>15.08.2020</c:v>
                </c:pt>
                <c:pt idx="159">
                  <c:v>16.08.2020</c:v>
                </c:pt>
                <c:pt idx="160">
                  <c:v>17.08.2020</c:v>
                </c:pt>
                <c:pt idx="161">
                  <c:v>18.08.2020</c:v>
                </c:pt>
                <c:pt idx="162">
                  <c:v>19.08.2020</c:v>
                </c:pt>
                <c:pt idx="163">
                  <c:v>20.08.2020</c:v>
                </c:pt>
                <c:pt idx="164">
                  <c:v>21.08.2020</c:v>
                </c:pt>
                <c:pt idx="165">
                  <c:v>22.08.2020</c:v>
                </c:pt>
                <c:pt idx="166">
                  <c:v>23.08.2020</c:v>
                </c:pt>
                <c:pt idx="167">
                  <c:v>24.08.2020</c:v>
                </c:pt>
                <c:pt idx="168">
                  <c:v>25.08.2020</c:v>
                </c:pt>
                <c:pt idx="169">
                  <c:v>26.08.2020</c:v>
                </c:pt>
                <c:pt idx="170">
                  <c:v>27.08.2020</c:v>
                </c:pt>
                <c:pt idx="171">
                  <c:v>28.08.2020</c:v>
                </c:pt>
                <c:pt idx="172">
                  <c:v>29.08.2020</c:v>
                </c:pt>
                <c:pt idx="173">
                  <c:v>30.08.2020</c:v>
                </c:pt>
                <c:pt idx="174">
                  <c:v>31.08.2020</c:v>
                </c:pt>
                <c:pt idx="175">
                  <c:v>01.09.2020</c:v>
                </c:pt>
                <c:pt idx="176">
                  <c:v>02.09.2020</c:v>
                </c:pt>
                <c:pt idx="177">
                  <c:v>03.09.2020</c:v>
                </c:pt>
                <c:pt idx="178">
                  <c:v>04.09.2020</c:v>
                </c:pt>
                <c:pt idx="179">
                  <c:v>05.09.2020</c:v>
                </c:pt>
                <c:pt idx="180">
                  <c:v>06.09.2020</c:v>
                </c:pt>
                <c:pt idx="181">
                  <c:v>07.09.2020</c:v>
                </c:pt>
                <c:pt idx="182">
                  <c:v>08.09.2020</c:v>
                </c:pt>
                <c:pt idx="183">
                  <c:v>09.09.2020</c:v>
                </c:pt>
                <c:pt idx="184">
                  <c:v>10.09.2020</c:v>
                </c:pt>
                <c:pt idx="185">
                  <c:v>11.09.2020</c:v>
                </c:pt>
                <c:pt idx="186">
                  <c:v>12.09.2020</c:v>
                </c:pt>
                <c:pt idx="187">
                  <c:v>13/09/2020</c:v>
                </c:pt>
                <c:pt idx="188">
                  <c:v>14/09/2020</c:v>
                </c:pt>
                <c:pt idx="189">
                  <c:v>15/09/2020</c:v>
                </c:pt>
                <c:pt idx="190">
                  <c:v>16/09/2020</c:v>
                </c:pt>
                <c:pt idx="191">
                  <c:v>17/09/2020</c:v>
                </c:pt>
                <c:pt idx="192">
                  <c:v>18/09/2020</c:v>
                </c:pt>
                <c:pt idx="193">
                  <c:v>19/09/2020</c:v>
                </c:pt>
                <c:pt idx="194">
                  <c:v>20/09/2020</c:v>
                </c:pt>
                <c:pt idx="195">
                  <c:v>21/09/2020</c:v>
                </c:pt>
                <c:pt idx="196">
                  <c:v>22/09/2020</c:v>
                </c:pt>
                <c:pt idx="197">
                  <c:v>23/09/2020</c:v>
                </c:pt>
                <c:pt idx="198">
                  <c:v>24/09/2020</c:v>
                </c:pt>
                <c:pt idx="199">
                  <c:v>25/09/2020</c:v>
                </c:pt>
                <c:pt idx="200">
                  <c:v>26/09/2020</c:v>
                </c:pt>
                <c:pt idx="201">
                  <c:v>27/09/2020</c:v>
                </c:pt>
                <c:pt idx="202">
                  <c:v>28/09/2020</c:v>
                </c:pt>
                <c:pt idx="203">
                  <c:v>29/09/2020</c:v>
                </c:pt>
                <c:pt idx="204">
                  <c:v>30/09/2020</c:v>
                </c:pt>
                <c:pt idx="205">
                  <c:v>01.10.2020</c:v>
                </c:pt>
                <c:pt idx="206">
                  <c:v>02.10.2020</c:v>
                </c:pt>
                <c:pt idx="207">
                  <c:v>03.10.2020</c:v>
                </c:pt>
                <c:pt idx="208">
                  <c:v>04.10.2020</c:v>
                </c:pt>
                <c:pt idx="209">
                  <c:v>05.10.2020</c:v>
                </c:pt>
                <c:pt idx="210">
                  <c:v>06.10.2020</c:v>
                </c:pt>
                <c:pt idx="211">
                  <c:v>07.10.2020</c:v>
                </c:pt>
                <c:pt idx="212">
                  <c:v>08.10.2020</c:v>
                </c:pt>
                <c:pt idx="213">
                  <c:v>09.10.2020</c:v>
                </c:pt>
                <c:pt idx="214">
                  <c:v>10.10.2020</c:v>
                </c:pt>
                <c:pt idx="215">
                  <c:v>10.11.2020</c:v>
                </c:pt>
                <c:pt idx="216">
                  <c:v>10.12.2020</c:v>
                </c:pt>
                <c:pt idx="217">
                  <c:v>13/10/2020</c:v>
                </c:pt>
                <c:pt idx="218">
                  <c:v>14/10/2020</c:v>
                </c:pt>
                <c:pt idx="219">
                  <c:v>15/10/2020</c:v>
                </c:pt>
                <c:pt idx="220">
                  <c:v>16/10/2020</c:v>
                </c:pt>
                <c:pt idx="221">
                  <c:v>17/10/2020</c:v>
                </c:pt>
                <c:pt idx="222">
                  <c:v>18/10/2020</c:v>
                </c:pt>
                <c:pt idx="223">
                  <c:v>19/10/2020</c:v>
                </c:pt>
                <c:pt idx="224">
                  <c:v>20/10/2020</c:v>
                </c:pt>
                <c:pt idx="225">
                  <c:v>21/10/2020</c:v>
                </c:pt>
                <c:pt idx="226">
                  <c:v>22/10/2020</c:v>
                </c:pt>
                <c:pt idx="227">
                  <c:v>23/10/2020</c:v>
                </c:pt>
                <c:pt idx="228">
                  <c:v>24/10/2020</c:v>
                </c:pt>
                <c:pt idx="229">
                  <c:v>25/10/2020</c:v>
                </c:pt>
                <c:pt idx="230">
                  <c:v>26/10/2020</c:v>
                </c:pt>
                <c:pt idx="231">
                  <c:v>27/10/2020</c:v>
                </c:pt>
                <c:pt idx="232">
                  <c:v>28/10/2020</c:v>
                </c:pt>
                <c:pt idx="233">
                  <c:v>29/10/2020</c:v>
                </c:pt>
                <c:pt idx="234">
                  <c:v>30/10/2020</c:v>
                </c:pt>
                <c:pt idx="235">
                  <c:v>31/10/2020</c:v>
                </c:pt>
                <c:pt idx="236">
                  <c:v>01.11.2020</c:v>
                </c:pt>
                <c:pt idx="237">
                  <c:v>02.11.2020</c:v>
                </c:pt>
                <c:pt idx="238">
                  <c:v>11.03.2020</c:v>
                </c:pt>
                <c:pt idx="239">
                  <c:v>11.04.2020</c:v>
                </c:pt>
                <c:pt idx="240">
                  <c:v>11.05.2020</c:v>
                </c:pt>
                <c:pt idx="241">
                  <c:v>11.06.2020</c:v>
                </c:pt>
                <c:pt idx="242">
                  <c:v>11.07.2020</c:v>
                </c:pt>
                <c:pt idx="243">
                  <c:v>11.08.2020</c:v>
                </c:pt>
                <c:pt idx="244">
                  <c:v>11.09.2020</c:v>
                </c:pt>
                <c:pt idx="245">
                  <c:v>11.10.2020</c:v>
                </c:pt>
                <c:pt idx="246">
                  <c:v>11.11.2020</c:v>
                </c:pt>
                <c:pt idx="247">
                  <c:v>11.12.2020</c:v>
                </c:pt>
                <c:pt idx="248">
                  <c:v>13.11.2020</c:v>
                </c:pt>
                <c:pt idx="249">
                  <c:v>14/11/2020</c:v>
                </c:pt>
                <c:pt idx="250">
                  <c:v>15/11/2020</c:v>
                </c:pt>
                <c:pt idx="251">
                  <c:v>16/11/2020</c:v>
                </c:pt>
                <c:pt idx="252">
                  <c:v>17/11/2020</c:v>
                </c:pt>
                <c:pt idx="253">
                  <c:v>18/11/2020</c:v>
                </c:pt>
                <c:pt idx="254">
                  <c:v>19/11/2020</c:v>
                </c:pt>
                <c:pt idx="255">
                  <c:v>20/11/2020</c:v>
                </c:pt>
                <c:pt idx="256">
                  <c:v>21/11/2020</c:v>
                </c:pt>
                <c:pt idx="257">
                  <c:v>22/11/2020</c:v>
                </c:pt>
                <c:pt idx="258">
                  <c:v>23/11/2020</c:v>
                </c:pt>
                <c:pt idx="259">
                  <c:v>24.11.2020</c:v>
                </c:pt>
                <c:pt idx="260">
                  <c:v>25.11.2020</c:v>
                </c:pt>
                <c:pt idx="261">
                  <c:v>26.11.2020</c:v>
                </c:pt>
                <c:pt idx="262">
                  <c:v>27.11.2020</c:v>
                </c:pt>
                <c:pt idx="263">
                  <c:v>28.11.2020</c:v>
                </c:pt>
                <c:pt idx="264">
                  <c:v>29.11.2020</c:v>
                </c:pt>
                <c:pt idx="265">
                  <c:v>30.11.2020</c:v>
                </c:pt>
                <c:pt idx="266">
                  <c:v>01.12.2020</c:v>
                </c:pt>
                <c:pt idx="267">
                  <c:v>02.12.2020</c:v>
                </c:pt>
                <c:pt idx="268">
                  <c:v>12.03.2020</c:v>
                </c:pt>
                <c:pt idx="269">
                  <c:v>12.04.2020</c:v>
                </c:pt>
                <c:pt idx="270">
                  <c:v>12.05.2020</c:v>
                </c:pt>
                <c:pt idx="271">
                  <c:v>12.06.2020</c:v>
                </c:pt>
                <c:pt idx="272">
                  <c:v>12.07.2020</c:v>
                </c:pt>
                <c:pt idx="273">
                  <c:v>12.08.2020</c:v>
                </c:pt>
                <c:pt idx="274">
                  <c:v>12.09.2020</c:v>
                </c:pt>
                <c:pt idx="275">
                  <c:v>12.10.2020</c:v>
                </c:pt>
                <c:pt idx="276">
                  <c:v>12.11.2020</c:v>
                </c:pt>
                <c:pt idx="277">
                  <c:v>12.12.2020</c:v>
                </c:pt>
                <c:pt idx="278">
                  <c:v>13/12/2020</c:v>
                </c:pt>
                <c:pt idx="279">
                  <c:v>14/12/2020</c:v>
                </c:pt>
                <c:pt idx="280">
                  <c:v>15/12/2020</c:v>
                </c:pt>
                <c:pt idx="281">
                  <c:v>16/12/2020</c:v>
                </c:pt>
                <c:pt idx="282">
                  <c:v>17/12/2020</c:v>
                </c:pt>
                <c:pt idx="283">
                  <c:v>18/12/2020</c:v>
                </c:pt>
                <c:pt idx="284">
                  <c:v>19/12/2020</c:v>
                </c:pt>
                <c:pt idx="285">
                  <c:v>20/12/2020</c:v>
                </c:pt>
                <c:pt idx="286">
                  <c:v>21/12/2020</c:v>
                </c:pt>
                <c:pt idx="287">
                  <c:v>22/12/2020</c:v>
                </c:pt>
                <c:pt idx="288">
                  <c:v>23/12/2020</c:v>
                </c:pt>
                <c:pt idx="289">
                  <c:v>24/12/2020</c:v>
                </c:pt>
                <c:pt idx="290">
                  <c:v>25/12/2020</c:v>
                </c:pt>
                <c:pt idx="291">
                  <c:v>26/12/2020</c:v>
                </c:pt>
                <c:pt idx="292">
                  <c:v>27/12/2020</c:v>
                </c:pt>
                <c:pt idx="293">
                  <c:v>28/12/2020</c:v>
                </c:pt>
                <c:pt idx="294">
                  <c:v>29/12/2020</c:v>
                </c:pt>
                <c:pt idx="295">
                  <c:v>30/12/2020</c:v>
                </c:pt>
                <c:pt idx="296">
                  <c:v>31/12/2020</c:v>
                </c:pt>
                <c:pt idx="297">
                  <c:v>01.01.2021</c:v>
                </c:pt>
                <c:pt idx="298">
                  <c:v>02.01.2021</c:v>
                </c:pt>
                <c:pt idx="299">
                  <c:v>03.01.2021</c:v>
                </c:pt>
                <c:pt idx="300">
                  <c:v>04.01.2021</c:v>
                </c:pt>
                <c:pt idx="301">
                  <c:v>05.01.2021</c:v>
                </c:pt>
                <c:pt idx="302">
                  <c:v>06.01.2021</c:v>
                </c:pt>
                <c:pt idx="303">
                  <c:v>07.01.2021</c:v>
                </c:pt>
                <c:pt idx="304">
                  <c:v>08.01.2021</c:v>
                </c:pt>
                <c:pt idx="305">
                  <c:v>09.01.2021</c:v>
                </c:pt>
                <c:pt idx="306">
                  <c:v>10.01.2021</c:v>
                </c:pt>
                <c:pt idx="307">
                  <c:v>11.01.2021</c:v>
                </c:pt>
                <c:pt idx="308">
                  <c:v>12.01.2021</c:v>
                </c:pt>
                <c:pt idx="309">
                  <c:v>13.01.2021</c:v>
                </c:pt>
                <c:pt idx="310">
                  <c:v>14.01.2021</c:v>
                </c:pt>
                <c:pt idx="311">
                  <c:v>15.01.2021</c:v>
                </c:pt>
                <c:pt idx="312">
                  <c:v>16.01.2021</c:v>
                </c:pt>
                <c:pt idx="313">
                  <c:v>17.01.2021</c:v>
                </c:pt>
                <c:pt idx="314">
                  <c:v>18.01.2021</c:v>
                </c:pt>
                <c:pt idx="315">
                  <c:v>19.01.2021</c:v>
                </c:pt>
                <c:pt idx="316">
                  <c:v>20.01.2021</c:v>
                </c:pt>
                <c:pt idx="317">
                  <c:v>21.01.2021</c:v>
                </c:pt>
                <c:pt idx="318">
                  <c:v>22.01.2021</c:v>
                </c:pt>
                <c:pt idx="319">
                  <c:v>23.01.2021</c:v>
                </c:pt>
                <c:pt idx="320">
                  <c:v>24.01.2021</c:v>
                </c:pt>
                <c:pt idx="321">
                  <c:v>25.01.2021</c:v>
                </c:pt>
                <c:pt idx="322">
                  <c:v>26.01.2021</c:v>
                </c:pt>
                <c:pt idx="323">
                  <c:v>27.01.2021</c:v>
                </c:pt>
                <c:pt idx="324">
                  <c:v>28.01.2021</c:v>
                </c:pt>
                <c:pt idx="325">
                  <c:v>29.01.2021</c:v>
                </c:pt>
                <c:pt idx="326">
                  <c:v>30.01.2021</c:v>
                </c:pt>
                <c:pt idx="327">
                  <c:v>31.01.2021</c:v>
                </c:pt>
                <c:pt idx="328">
                  <c:v>01.02.2021</c:v>
                </c:pt>
                <c:pt idx="329">
                  <c:v>02.02.2021</c:v>
                </c:pt>
                <c:pt idx="330">
                  <c:v>03.02.2021</c:v>
                </c:pt>
                <c:pt idx="331">
                  <c:v>04.02.2021</c:v>
                </c:pt>
                <c:pt idx="332">
                  <c:v>05.02.2021</c:v>
                </c:pt>
                <c:pt idx="333">
                  <c:v>06.02.2021</c:v>
                </c:pt>
                <c:pt idx="334">
                  <c:v>07.02.2021</c:v>
                </c:pt>
                <c:pt idx="335">
                  <c:v>08.02.2021</c:v>
                </c:pt>
                <c:pt idx="336">
                  <c:v>09.02.2021</c:v>
                </c:pt>
                <c:pt idx="337">
                  <c:v>10.02.2021</c:v>
                </c:pt>
                <c:pt idx="338">
                  <c:v>11.02.2021</c:v>
                </c:pt>
                <c:pt idx="339">
                  <c:v>12.02.2021</c:v>
                </c:pt>
                <c:pt idx="340">
                  <c:v>13.02.2021</c:v>
                </c:pt>
                <c:pt idx="341">
                  <c:v>14.02.2021</c:v>
                </c:pt>
                <c:pt idx="342">
                  <c:v>15.02.2021</c:v>
                </c:pt>
                <c:pt idx="343">
                  <c:v>16.02.2021</c:v>
                </c:pt>
                <c:pt idx="344">
                  <c:v>17.02.2021</c:v>
                </c:pt>
                <c:pt idx="345">
                  <c:v>18.02.2021</c:v>
                </c:pt>
                <c:pt idx="346">
                  <c:v>19.02.2021</c:v>
                </c:pt>
                <c:pt idx="347">
                  <c:v>20.02.2021</c:v>
                </c:pt>
                <c:pt idx="348">
                  <c:v>21.02.2021</c:v>
                </c:pt>
                <c:pt idx="349">
                  <c:v>22.02.2021</c:v>
                </c:pt>
                <c:pt idx="350">
                  <c:v>23.02.2021</c:v>
                </c:pt>
                <c:pt idx="351">
                  <c:v>24.02.2021</c:v>
                </c:pt>
                <c:pt idx="352">
                  <c:v>25.02.2021</c:v>
                </c:pt>
                <c:pt idx="353">
                  <c:v>26.02.2021</c:v>
                </c:pt>
                <c:pt idx="354">
                  <c:v>27.02.2021</c:v>
                </c:pt>
                <c:pt idx="355">
                  <c:v>28.02.2021</c:v>
                </c:pt>
                <c:pt idx="356">
                  <c:v>01.03.2021</c:v>
                </c:pt>
                <c:pt idx="357">
                  <c:v>02.03.2021</c:v>
                </c:pt>
                <c:pt idx="358">
                  <c:v>03.03.2021</c:v>
                </c:pt>
                <c:pt idx="359">
                  <c:v>04.03.2021</c:v>
                </c:pt>
                <c:pt idx="360">
                  <c:v>05.03.2021</c:v>
                </c:pt>
                <c:pt idx="361">
                  <c:v>06.03.2021</c:v>
                </c:pt>
                <c:pt idx="362">
                  <c:v>07.03.2021</c:v>
                </c:pt>
                <c:pt idx="363">
                  <c:v>08.03.2021</c:v>
                </c:pt>
                <c:pt idx="364">
                  <c:v>09.03.2021</c:v>
                </c:pt>
                <c:pt idx="365">
                  <c:v>10.03.2021</c:v>
                </c:pt>
                <c:pt idx="366">
                  <c:v>11.03.2021</c:v>
                </c:pt>
                <c:pt idx="367">
                  <c:v>12.03.2021</c:v>
                </c:pt>
                <c:pt idx="368">
                  <c:v>13.03.2021</c:v>
                </c:pt>
                <c:pt idx="369">
                  <c:v>14.03.2021</c:v>
                </c:pt>
                <c:pt idx="370">
                  <c:v>15.03.2021</c:v>
                </c:pt>
                <c:pt idx="371">
                  <c:v>16.03.2021</c:v>
                </c:pt>
                <c:pt idx="372">
                  <c:v>17.03.2021</c:v>
                </c:pt>
                <c:pt idx="373">
                  <c:v>18.03.2021</c:v>
                </c:pt>
                <c:pt idx="374">
                  <c:v>19.03.2021</c:v>
                </c:pt>
                <c:pt idx="375">
                  <c:v>20.03.2021</c:v>
                </c:pt>
                <c:pt idx="376">
                  <c:v>21.03.2021</c:v>
                </c:pt>
                <c:pt idx="377">
                  <c:v>22.03.2021</c:v>
                </c:pt>
                <c:pt idx="378">
                  <c:v>23.03.2021</c:v>
                </c:pt>
                <c:pt idx="379">
                  <c:v>24.03.2021</c:v>
                </c:pt>
                <c:pt idx="380">
                  <c:v>25.03.2021</c:v>
                </c:pt>
                <c:pt idx="381">
                  <c:v>26.03.2021</c:v>
                </c:pt>
                <c:pt idx="382">
                  <c:v>27.03.2021</c:v>
                </c:pt>
                <c:pt idx="383">
                  <c:v>28.03.2021</c:v>
                </c:pt>
                <c:pt idx="384">
                  <c:v>29.03.2021</c:v>
                </c:pt>
                <c:pt idx="385">
                  <c:v>30.03.2021</c:v>
                </c:pt>
                <c:pt idx="386">
                  <c:v>31.03.2021</c:v>
                </c:pt>
                <c:pt idx="387">
                  <c:v>01.04.2021</c:v>
                </c:pt>
                <c:pt idx="388">
                  <c:v>02.04.2021</c:v>
                </c:pt>
                <c:pt idx="389">
                  <c:v>03.04.2021</c:v>
                </c:pt>
                <c:pt idx="390">
                  <c:v>04.04.2021</c:v>
                </c:pt>
                <c:pt idx="391">
                  <c:v>05.04.2021</c:v>
                </c:pt>
                <c:pt idx="392">
                  <c:v>06.04.2021</c:v>
                </c:pt>
                <c:pt idx="393">
                  <c:v>07.04.2021</c:v>
                </c:pt>
                <c:pt idx="394">
                  <c:v>08.04.2021</c:v>
                </c:pt>
                <c:pt idx="395">
                  <c:v>09.04.2021</c:v>
                </c:pt>
                <c:pt idx="396">
                  <c:v>10.04.2021</c:v>
                </c:pt>
                <c:pt idx="397">
                  <c:v>11.04.2021</c:v>
                </c:pt>
                <c:pt idx="398">
                  <c:v>12.04.2021</c:v>
                </c:pt>
                <c:pt idx="399">
                  <c:v>13.04.2021</c:v>
                </c:pt>
                <c:pt idx="400">
                  <c:v>14.04.2021</c:v>
                </c:pt>
                <c:pt idx="401">
                  <c:v>15.04.2021</c:v>
                </c:pt>
                <c:pt idx="402">
                  <c:v>16.04.2021</c:v>
                </c:pt>
                <c:pt idx="403">
                  <c:v>17.04.2021</c:v>
                </c:pt>
                <c:pt idx="404">
                  <c:v>18.04.2021</c:v>
                </c:pt>
                <c:pt idx="405">
                  <c:v>19.04.2021</c:v>
                </c:pt>
                <c:pt idx="406">
                  <c:v>20.04.2021</c:v>
                </c:pt>
                <c:pt idx="407">
                  <c:v>21.04.2021</c:v>
                </c:pt>
                <c:pt idx="408">
                  <c:v>22.04.2021</c:v>
                </c:pt>
                <c:pt idx="409">
                  <c:v>23.04.2021</c:v>
                </c:pt>
                <c:pt idx="410">
                  <c:v>24.04.2021</c:v>
                </c:pt>
                <c:pt idx="411">
                  <c:v>25.04.2021</c:v>
                </c:pt>
                <c:pt idx="412">
                  <c:v>26.04.2021</c:v>
                </c:pt>
                <c:pt idx="413">
                  <c:v>27.04.2021</c:v>
                </c:pt>
                <c:pt idx="414">
                  <c:v>28.04.2021</c:v>
                </c:pt>
                <c:pt idx="415">
                  <c:v>29.04.2021</c:v>
                </c:pt>
                <c:pt idx="416">
                  <c:v>30.04.2021</c:v>
                </c:pt>
                <c:pt idx="417">
                  <c:v>01.05.2021</c:v>
                </c:pt>
                <c:pt idx="418">
                  <c:v>02.05.2021</c:v>
                </c:pt>
                <c:pt idx="419">
                  <c:v>03.05.2021</c:v>
                </c:pt>
                <c:pt idx="420">
                  <c:v>04.05.2021</c:v>
                </c:pt>
                <c:pt idx="421">
                  <c:v>05.05.2021</c:v>
                </c:pt>
                <c:pt idx="422">
                  <c:v>06.05.2021</c:v>
                </c:pt>
                <c:pt idx="423">
                  <c:v>07.05.2021</c:v>
                </c:pt>
                <c:pt idx="424">
                  <c:v>08.05.2021</c:v>
                </c:pt>
                <c:pt idx="425">
                  <c:v>09.05.2021</c:v>
                </c:pt>
                <c:pt idx="426">
                  <c:v>10.05.2021</c:v>
                </c:pt>
                <c:pt idx="427">
                  <c:v>11.05.2021</c:v>
                </c:pt>
                <c:pt idx="428">
                  <c:v>12.05.2021</c:v>
                </c:pt>
                <c:pt idx="429">
                  <c:v>13.05.2021</c:v>
                </c:pt>
              </c:strCache>
            </c:strRef>
          </c:cat>
          <c:val>
            <c:numRef>
              <c:f>Лист1!$B$3:$B$432</c:f>
              <c:numCache>
                <c:formatCode>General</c:formatCode>
                <c:ptCount val="430"/>
                <c:pt idx="0">
                  <c:v>2</c:v>
                </c:pt>
                <c:pt idx="1">
                  <c:v>2</c:v>
                </c:pt>
                <c:pt idx="2">
                  <c:v>1</c:v>
                </c:pt>
                <c:pt idx="3">
                  <c:v>2</c:v>
                </c:pt>
                <c:pt idx="4">
                  <c:v>4</c:v>
                </c:pt>
                <c:pt idx="5">
                  <c:v>11</c:v>
                </c:pt>
                <c:pt idx="6">
                  <c:v>6</c:v>
                </c:pt>
                <c:pt idx="7">
                  <c:v>1</c:v>
                </c:pt>
                <c:pt idx="8">
                  <c:v>6</c:v>
                </c:pt>
                <c:pt idx="9">
                  <c:v>13</c:v>
                </c:pt>
                <c:pt idx="10">
                  <c:v>17</c:v>
                </c:pt>
                <c:pt idx="11">
                  <c:v>14</c:v>
                </c:pt>
                <c:pt idx="12">
                  <c:v>14</c:v>
                </c:pt>
                <c:pt idx="13">
                  <c:v>15</c:v>
                </c:pt>
                <c:pt idx="14">
                  <c:v>16</c:v>
                </c:pt>
                <c:pt idx="15">
                  <c:v>24</c:v>
                </c:pt>
                <c:pt idx="16">
                  <c:v>28</c:v>
                </c:pt>
                <c:pt idx="17">
                  <c:v>22</c:v>
                </c:pt>
                <c:pt idx="18">
                  <c:v>32</c:v>
                </c:pt>
                <c:pt idx="19">
                  <c:v>32</c:v>
                </c:pt>
                <c:pt idx="20">
                  <c:v>35</c:v>
                </c:pt>
                <c:pt idx="21">
                  <c:v>55</c:v>
                </c:pt>
                <c:pt idx="22">
                  <c:v>70</c:v>
                </c:pt>
                <c:pt idx="23">
                  <c:v>82</c:v>
                </c:pt>
                <c:pt idx="24">
                  <c:v>86</c:v>
                </c:pt>
                <c:pt idx="25">
                  <c:v>161</c:v>
                </c:pt>
                <c:pt idx="26">
                  <c:v>112</c:v>
                </c:pt>
                <c:pt idx="27">
                  <c:v>101</c:v>
                </c:pt>
                <c:pt idx="28">
                  <c:v>91</c:v>
                </c:pt>
                <c:pt idx="29">
                  <c:v>118</c:v>
                </c:pt>
                <c:pt idx="30">
                  <c:v>115</c:v>
                </c:pt>
                <c:pt idx="31">
                  <c:v>149</c:v>
                </c:pt>
                <c:pt idx="32">
                  <c:v>122</c:v>
                </c:pt>
                <c:pt idx="33">
                  <c:v>102</c:v>
                </c:pt>
                <c:pt idx="34">
                  <c:v>50</c:v>
                </c:pt>
                <c:pt idx="35">
                  <c:v>171</c:v>
                </c:pt>
                <c:pt idx="36">
                  <c:v>115</c:v>
                </c:pt>
                <c:pt idx="37">
                  <c:v>105</c:v>
                </c:pt>
                <c:pt idx="38">
                  <c:v>110</c:v>
                </c:pt>
                <c:pt idx="39">
                  <c:v>114</c:v>
                </c:pt>
                <c:pt idx="40">
                  <c:v>145</c:v>
                </c:pt>
                <c:pt idx="41">
                  <c:v>76</c:v>
                </c:pt>
                <c:pt idx="42">
                  <c:v>66</c:v>
                </c:pt>
                <c:pt idx="43">
                  <c:v>164</c:v>
                </c:pt>
                <c:pt idx="44">
                  <c:v>148</c:v>
                </c:pt>
                <c:pt idx="45">
                  <c:v>184</c:v>
                </c:pt>
                <c:pt idx="46">
                  <c:v>194</c:v>
                </c:pt>
                <c:pt idx="47">
                  <c:v>104</c:v>
                </c:pt>
                <c:pt idx="48">
                  <c:v>73</c:v>
                </c:pt>
                <c:pt idx="49">
                  <c:v>157</c:v>
                </c:pt>
                <c:pt idx="50">
                  <c:v>133</c:v>
                </c:pt>
                <c:pt idx="51">
                  <c:v>126</c:v>
                </c:pt>
                <c:pt idx="52">
                  <c:v>83</c:v>
                </c:pt>
                <c:pt idx="53">
                  <c:v>72</c:v>
                </c:pt>
                <c:pt idx="54">
                  <c:v>69</c:v>
                </c:pt>
                <c:pt idx="55">
                  <c:v>127</c:v>
                </c:pt>
                <c:pt idx="56">
                  <c:v>115</c:v>
                </c:pt>
                <c:pt idx="57">
                  <c:v>113</c:v>
                </c:pt>
                <c:pt idx="58">
                  <c:v>129</c:v>
                </c:pt>
                <c:pt idx="59">
                  <c:v>123</c:v>
                </c:pt>
                <c:pt idx="60">
                  <c:v>139</c:v>
                </c:pt>
                <c:pt idx="61">
                  <c:v>60</c:v>
                </c:pt>
                <c:pt idx="62">
                  <c:v>68</c:v>
                </c:pt>
                <c:pt idx="63">
                  <c:v>159</c:v>
                </c:pt>
                <c:pt idx="64">
                  <c:v>252</c:v>
                </c:pt>
                <c:pt idx="65">
                  <c:v>147</c:v>
                </c:pt>
                <c:pt idx="66">
                  <c:v>192</c:v>
                </c:pt>
                <c:pt idx="67">
                  <c:v>189</c:v>
                </c:pt>
                <c:pt idx="68">
                  <c:v>126</c:v>
                </c:pt>
                <c:pt idx="69">
                  <c:v>78</c:v>
                </c:pt>
                <c:pt idx="70">
                  <c:v>202</c:v>
                </c:pt>
                <c:pt idx="71">
                  <c:v>213</c:v>
                </c:pt>
                <c:pt idx="72">
                  <c:v>151</c:v>
                </c:pt>
                <c:pt idx="73">
                  <c:v>143</c:v>
                </c:pt>
                <c:pt idx="74">
                  <c:v>147</c:v>
                </c:pt>
                <c:pt idx="75">
                  <c:v>99</c:v>
                </c:pt>
                <c:pt idx="76">
                  <c:v>54</c:v>
                </c:pt>
                <c:pt idx="77">
                  <c:v>158</c:v>
                </c:pt>
                <c:pt idx="78">
                  <c:v>232</c:v>
                </c:pt>
                <c:pt idx="79">
                  <c:v>188</c:v>
                </c:pt>
                <c:pt idx="80">
                  <c:v>171</c:v>
                </c:pt>
                <c:pt idx="81">
                  <c:v>202</c:v>
                </c:pt>
                <c:pt idx="82">
                  <c:v>153</c:v>
                </c:pt>
                <c:pt idx="83">
                  <c:v>109</c:v>
                </c:pt>
                <c:pt idx="84">
                  <c:v>188</c:v>
                </c:pt>
                <c:pt idx="85">
                  <c:v>247</c:v>
                </c:pt>
                <c:pt idx="86">
                  <c:v>223</c:v>
                </c:pt>
                <c:pt idx="87">
                  <c:v>229</c:v>
                </c:pt>
                <c:pt idx="88">
                  <c:v>264</c:v>
                </c:pt>
                <c:pt idx="89">
                  <c:v>189</c:v>
                </c:pt>
                <c:pt idx="90">
                  <c:v>107</c:v>
                </c:pt>
                <c:pt idx="91">
                  <c:v>218</c:v>
                </c:pt>
                <c:pt idx="92">
                  <c:v>296</c:v>
                </c:pt>
                <c:pt idx="93">
                  <c:v>406</c:v>
                </c:pt>
                <c:pt idx="94">
                  <c:v>366</c:v>
                </c:pt>
                <c:pt idx="95">
                  <c:v>366</c:v>
                </c:pt>
                <c:pt idx="96">
                  <c:v>281</c:v>
                </c:pt>
                <c:pt idx="97">
                  <c:v>139</c:v>
                </c:pt>
                <c:pt idx="98">
                  <c:v>375</c:v>
                </c:pt>
                <c:pt idx="99">
                  <c:v>478</c:v>
                </c:pt>
                <c:pt idx="100">
                  <c:v>374</c:v>
                </c:pt>
                <c:pt idx="101">
                  <c:v>450</c:v>
                </c:pt>
                <c:pt idx="102">
                  <c:v>397</c:v>
                </c:pt>
                <c:pt idx="103">
                  <c:v>247</c:v>
                </c:pt>
                <c:pt idx="104">
                  <c:v>163</c:v>
                </c:pt>
                <c:pt idx="105">
                  <c:v>351</c:v>
                </c:pt>
                <c:pt idx="106">
                  <c:v>364</c:v>
                </c:pt>
                <c:pt idx="107">
                  <c:v>375</c:v>
                </c:pt>
                <c:pt idx="108">
                  <c:v>323</c:v>
                </c:pt>
                <c:pt idx="109">
                  <c:v>304</c:v>
                </c:pt>
                <c:pt idx="110">
                  <c:v>170</c:v>
                </c:pt>
                <c:pt idx="111">
                  <c:v>107</c:v>
                </c:pt>
                <c:pt idx="112">
                  <c:v>256</c:v>
                </c:pt>
                <c:pt idx="113">
                  <c:v>285</c:v>
                </c:pt>
                <c:pt idx="114">
                  <c:v>252</c:v>
                </c:pt>
                <c:pt idx="115">
                  <c:v>295</c:v>
                </c:pt>
                <c:pt idx="116">
                  <c:v>227</c:v>
                </c:pt>
                <c:pt idx="117">
                  <c:v>142</c:v>
                </c:pt>
                <c:pt idx="118">
                  <c:v>92</c:v>
                </c:pt>
                <c:pt idx="119">
                  <c:v>235</c:v>
                </c:pt>
                <c:pt idx="120">
                  <c:v>330</c:v>
                </c:pt>
                <c:pt idx="121">
                  <c:v>195</c:v>
                </c:pt>
                <c:pt idx="122">
                  <c:v>258</c:v>
                </c:pt>
                <c:pt idx="123">
                  <c:v>284</c:v>
                </c:pt>
                <c:pt idx="124">
                  <c:v>174</c:v>
                </c:pt>
                <c:pt idx="125">
                  <c:v>57</c:v>
                </c:pt>
                <c:pt idx="126">
                  <c:v>269</c:v>
                </c:pt>
                <c:pt idx="127">
                  <c:v>332</c:v>
                </c:pt>
                <c:pt idx="128">
                  <c:v>224</c:v>
                </c:pt>
                <c:pt idx="129">
                  <c:v>230</c:v>
                </c:pt>
                <c:pt idx="130">
                  <c:v>300</c:v>
                </c:pt>
                <c:pt idx="131">
                  <c:v>186</c:v>
                </c:pt>
                <c:pt idx="132">
                  <c:v>135</c:v>
                </c:pt>
                <c:pt idx="133">
                  <c:v>327</c:v>
                </c:pt>
                <c:pt idx="134">
                  <c:v>356</c:v>
                </c:pt>
                <c:pt idx="135">
                  <c:v>307</c:v>
                </c:pt>
                <c:pt idx="136">
                  <c:v>378</c:v>
                </c:pt>
                <c:pt idx="137">
                  <c:v>345</c:v>
                </c:pt>
                <c:pt idx="138">
                  <c:v>206</c:v>
                </c:pt>
                <c:pt idx="139">
                  <c:v>120</c:v>
                </c:pt>
                <c:pt idx="140">
                  <c:v>367</c:v>
                </c:pt>
                <c:pt idx="141">
                  <c:v>426</c:v>
                </c:pt>
                <c:pt idx="142">
                  <c:v>396</c:v>
                </c:pt>
                <c:pt idx="143">
                  <c:v>390</c:v>
                </c:pt>
                <c:pt idx="144">
                  <c:v>383</c:v>
                </c:pt>
                <c:pt idx="145">
                  <c:v>249</c:v>
                </c:pt>
                <c:pt idx="146">
                  <c:v>120</c:v>
                </c:pt>
                <c:pt idx="147">
                  <c:v>332</c:v>
                </c:pt>
                <c:pt idx="148">
                  <c:v>408</c:v>
                </c:pt>
                <c:pt idx="149">
                  <c:v>406</c:v>
                </c:pt>
                <c:pt idx="150">
                  <c:v>362</c:v>
                </c:pt>
                <c:pt idx="151">
                  <c:v>453</c:v>
                </c:pt>
                <c:pt idx="152">
                  <c:v>217</c:v>
                </c:pt>
                <c:pt idx="153">
                  <c:v>181</c:v>
                </c:pt>
                <c:pt idx="154">
                  <c:v>382</c:v>
                </c:pt>
                <c:pt idx="155">
                  <c:v>474</c:v>
                </c:pt>
                <c:pt idx="156">
                  <c:v>390</c:v>
                </c:pt>
                <c:pt idx="157">
                  <c:v>396</c:v>
                </c:pt>
                <c:pt idx="158">
                  <c:v>422</c:v>
                </c:pt>
                <c:pt idx="159">
                  <c:v>278</c:v>
                </c:pt>
                <c:pt idx="160">
                  <c:v>194</c:v>
                </c:pt>
                <c:pt idx="161">
                  <c:v>412</c:v>
                </c:pt>
                <c:pt idx="162">
                  <c:v>626</c:v>
                </c:pt>
                <c:pt idx="163">
                  <c:v>522</c:v>
                </c:pt>
                <c:pt idx="164">
                  <c:v>547</c:v>
                </c:pt>
                <c:pt idx="165">
                  <c:v>588</c:v>
                </c:pt>
                <c:pt idx="166">
                  <c:v>406</c:v>
                </c:pt>
                <c:pt idx="167">
                  <c:v>350</c:v>
                </c:pt>
                <c:pt idx="168">
                  <c:v>530</c:v>
                </c:pt>
                <c:pt idx="169">
                  <c:v>624</c:v>
                </c:pt>
                <c:pt idx="170">
                  <c:v>564</c:v>
                </c:pt>
                <c:pt idx="171">
                  <c:v>358</c:v>
                </c:pt>
                <c:pt idx="172">
                  <c:v>500</c:v>
                </c:pt>
                <c:pt idx="173">
                  <c:v>296</c:v>
                </c:pt>
                <c:pt idx="174">
                  <c:v>220</c:v>
                </c:pt>
                <c:pt idx="175">
                  <c:v>288</c:v>
                </c:pt>
                <c:pt idx="176">
                  <c:v>532</c:v>
                </c:pt>
                <c:pt idx="177">
                  <c:v>632</c:v>
                </c:pt>
                <c:pt idx="178">
                  <c:v>534</c:v>
                </c:pt>
                <c:pt idx="179">
                  <c:v>567</c:v>
                </c:pt>
                <c:pt idx="180">
                  <c:v>324</c:v>
                </c:pt>
                <c:pt idx="181">
                  <c:v>258</c:v>
                </c:pt>
                <c:pt idx="182">
                  <c:v>501</c:v>
                </c:pt>
                <c:pt idx="183">
                  <c:v>588</c:v>
                </c:pt>
                <c:pt idx="184">
                  <c:v>560</c:v>
                </c:pt>
                <c:pt idx="185">
                  <c:v>479</c:v>
                </c:pt>
                <c:pt idx="186">
                  <c:v>531</c:v>
                </c:pt>
                <c:pt idx="187">
                  <c:v>264</c:v>
                </c:pt>
                <c:pt idx="188">
                  <c:v>229</c:v>
                </c:pt>
                <c:pt idx="189">
                  <c:v>527</c:v>
                </c:pt>
                <c:pt idx="190">
                  <c:v>627</c:v>
                </c:pt>
                <c:pt idx="191">
                  <c:v>622</c:v>
                </c:pt>
                <c:pt idx="192">
                  <c:v>665</c:v>
                </c:pt>
                <c:pt idx="193">
                  <c:v>688</c:v>
                </c:pt>
                <c:pt idx="194">
                  <c:v>260</c:v>
                </c:pt>
                <c:pt idx="195">
                  <c:v>200</c:v>
                </c:pt>
                <c:pt idx="196">
                  <c:v>650</c:v>
                </c:pt>
                <c:pt idx="197">
                  <c:v>786</c:v>
                </c:pt>
                <c:pt idx="198">
                  <c:v>721</c:v>
                </c:pt>
                <c:pt idx="199">
                  <c:v>713</c:v>
                </c:pt>
                <c:pt idx="200">
                  <c:v>868</c:v>
                </c:pt>
                <c:pt idx="201">
                  <c:v>341</c:v>
                </c:pt>
                <c:pt idx="202">
                  <c:v>319</c:v>
                </c:pt>
                <c:pt idx="203">
                  <c:v>835</c:v>
                </c:pt>
                <c:pt idx="204">
                  <c:v>1013</c:v>
                </c:pt>
                <c:pt idx="205">
                  <c:v>1022</c:v>
                </c:pt>
                <c:pt idx="206">
                  <c:v>952</c:v>
                </c:pt>
                <c:pt idx="207">
                  <c:v>872</c:v>
                </c:pt>
                <c:pt idx="208">
                  <c:v>691</c:v>
                </c:pt>
                <c:pt idx="209">
                  <c:v>322</c:v>
                </c:pt>
                <c:pt idx="210">
                  <c:v>831</c:v>
                </c:pt>
                <c:pt idx="211">
                  <c:v>1062</c:v>
                </c:pt>
                <c:pt idx="212">
                  <c:v>1121</c:v>
                </c:pt>
                <c:pt idx="213">
                  <c:v>918</c:v>
                </c:pt>
                <c:pt idx="214">
                  <c:v>929</c:v>
                </c:pt>
                <c:pt idx="215">
                  <c:v>389</c:v>
                </c:pt>
                <c:pt idx="216">
                  <c:v>467</c:v>
                </c:pt>
                <c:pt idx="217">
                  <c:v>657</c:v>
                </c:pt>
                <c:pt idx="218">
                  <c:v>1149</c:v>
                </c:pt>
                <c:pt idx="219">
                  <c:v>652</c:v>
                </c:pt>
                <c:pt idx="220">
                  <c:v>784</c:v>
                </c:pt>
                <c:pt idx="221">
                  <c:v>792</c:v>
                </c:pt>
                <c:pt idx="222">
                  <c:v>398</c:v>
                </c:pt>
                <c:pt idx="223">
                  <c:v>252</c:v>
                </c:pt>
                <c:pt idx="224">
                  <c:v>656</c:v>
                </c:pt>
                <c:pt idx="225">
                  <c:v>833</c:v>
                </c:pt>
                <c:pt idx="226">
                  <c:v>777</c:v>
                </c:pt>
                <c:pt idx="227">
                  <c:v>688</c:v>
                </c:pt>
                <c:pt idx="228">
                  <c:v>833</c:v>
                </c:pt>
                <c:pt idx="229">
                  <c:v>414</c:v>
                </c:pt>
                <c:pt idx="230">
                  <c:v>308</c:v>
                </c:pt>
                <c:pt idx="231">
                  <c:v>649</c:v>
                </c:pt>
                <c:pt idx="232">
                  <c:v>861</c:v>
                </c:pt>
                <c:pt idx="233">
                  <c:v>912</c:v>
                </c:pt>
                <c:pt idx="234">
                  <c:v>968</c:v>
                </c:pt>
                <c:pt idx="235">
                  <c:v>839</c:v>
                </c:pt>
                <c:pt idx="236">
                  <c:v>542</c:v>
                </c:pt>
                <c:pt idx="237">
                  <c:v>195</c:v>
                </c:pt>
                <c:pt idx="238">
                  <c:v>710</c:v>
                </c:pt>
                <c:pt idx="239">
                  <c:v>1020</c:v>
                </c:pt>
                <c:pt idx="240">
                  <c:v>1059</c:v>
                </c:pt>
                <c:pt idx="241">
                  <c:v>935</c:v>
                </c:pt>
                <c:pt idx="242">
                  <c:v>1174</c:v>
                </c:pt>
                <c:pt idx="243">
                  <c:v>671</c:v>
                </c:pt>
                <c:pt idx="244">
                  <c:v>331</c:v>
                </c:pt>
                <c:pt idx="245">
                  <c:v>915</c:v>
                </c:pt>
                <c:pt idx="246">
                  <c:v>1115</c:v>
                </c:pt>
                <c:pt idx="247">
                  <c:v>1331</c:v>
                </c:pt>
                <c:pt idx="248">
                  <c:v>1323</c:v>
                </c:pt>
                <c:pt idx="249">
                  <c:v>1411</c:v>
                </c:pt>
                <c:pt idx="250">
                  <c:v>507</c:v>
                </c:pt>
                <c:pt idx="251">
                  <c:v>564</c:v>
                </c:pt>
                <c:pt idx="252">
                  <c:v>1069</c:v>
                </c:pt>
                <c:pt idx="253">
                  <c:v>1607</c:v>
                </c:pt>
                <c:pt idx="254">
                  <c:v>1442</c:v>
                </c:pt>
                <c:pt idx="255">
                  <c:v>1422</c:v>
                </c:pt>
                <c:pt idx="256">
                  <c:v>1306</c:v>
                </c:pt>
                <c:pt idx="257">
                  <c:v>1252</c:v>
                </c:pt>
                <c:pt idx="258">
                  <c:v>477</c:v>
                </c:pt>
                <c:pt idx="259">
                  <c:v>1215</c:v>
                </c:pt>
                <c:pt idx="260">
                  <c:v>1570</c:v>
                </c:pt>
                <c:pt idx="261">
                  <c:v>1691</c:v>
                </c:pt>
                <c:pt idx="262">
                  <c:v>1246</c:v>
                </c:pt>
                <c:pt idx="263">
                  <c:v>1712</c:v>
                </c:pt>
                <c:pt idx="264">
                  <c:v>1165</c:v>
                </c:pt>
                <c:pt idx="265">
                  <c:v>347</c:v>
                </c:pt>
                <c:pt idx="266">
                  <c:v>1499</c:v>
                </c:pt>
                <c:pt idx="267">
                  <c:v>1717</c:v>
                </c:pt>
                <c:pt idx="268">
                  <c:v>1727</c:v>
                </c:pt>
                <c:pt idx="269">
                  <c:v>1522</c:v>
                </c:pt>
                <c:pt idx="270">
                  <c:v>1728</c:v>
                </c:pt>
                <c:pt idx="271">
                  <c:v>808</c:v>
                </c:pt>
                <c:pt idx="272">
                  <c:v>1130</c:v>
                </c:pt>
                <c:pt idx="273">
                  <c:v>1709</c:v>
                </c:pt>
                <c:pt idx="274">
                  <c:v>1766</c:v>
                </c:pt>
                <c:pt idx="275">
                  <c:v>1715</c:v>
                </c:pt>
                <c:pt idx="276">
                  <c:v>1579</c:v>
                </c:pt>
                <c:pt idx="277">
                  <c:v>1459</c:v>
                </c:pt>
                <c:pt idx="278">
                  <c:v>795</c:v>
                </c:pt>
                <c:pt idx="279">
                  <c:v>735</c:v>
                </c:pt>
                <c:pt idx="280">
                  <c:v>1403</c:v>
                </c:pt>
                <c:pt idx="281">
                  <c:v>1673</c:v>
                </c:pt>
                <c:pt idx="282">
                  <c:v>1590</c:v>
                </c:pt>
                <c:pt idx="283">
                  <c:v>1441</c:v>
                </c:pt>
                <c:pt idx="284">
                  <c:v>1218</c:v>
                </c:pt>
                <c:pt idx="285">
                  <c:v>629</c:v>
                </c:pt>
                <c:pt idx="286">
                  <c:v>703</c:v>
                </c:pt>
                <c:pt idx="287">
                  <c:v>1021</c:v>
                </c:pt>
                <c:pt idx="288">
                  <c:v>1282</c:v>
                </c:pt>
                <c:pt idx="289">
                  <c:v>1222</c:v>
                </c:pt>
                <c:pt idx="290">
                  <c:v>815</c:v>
                </c:pt>
                <c:pt idx="291">
                  <c:v>746</c:v>
                </c:pt>
                <c:pt idx="292">
                  <c:v>359</c:v>
                </c:pt>
                <c:pt idx="293">
                  <c:v>569</c:v>
                </c:pt>
                <c:pt idx="294">
                  <c:v>927</c:v>
                </c:pt>
                <c:pt idx="295">
                  <c:v>990</c:v>
                </c:pt>
                <c:pt idx="296">
                  <c:v>977</c:v>
                </c:pt>
                <c:pt idx="297">
                  <c:v>440</c:v>
                </c:pt>
                <c:pt idx="298">
                  <c:v>436</c:v>
                </c:pt>
                <c:pt idx="299">
                  <c:v>179</c:v>
                </c:pt>
                <c:pt idx="300">
                  <c:v>436</c:v>
                </c:pt>
                <c:pt idx="301">
                  <c:v>612</c:v>
                </c:pt>
                <c:pt idx="302">
                  <c:v>950</c:v>
                </c:pt>
                <c:pt idx="303">
                  <c:v>423</c:v>
                </c:pt>
                <c:pt idx="304">
                  <c:v>375</c:v>
                </c:pt>
                <c:pt idx="305">
                  <c:v>424</c:v>
                </c:pt>
                <c:pt idx="306">
                  <c:v>298</c:v>
                </c:pt>
                <c:pt idx="307">
                  <c:v>271</c:v>
                </c:pt>
                <c:pt idx="308">
                  <c:v>476</c:v>
                </c:pt>
                <c:pt idx="309">
                  <c:v>808</c:v>
                </c:pt>
                <c:pt idx="310">
                  <c:v>741</c:v>
                </c:pt>
                <c:pt idx="311">
                  <c:v>576</c:v>
                </c:pt>
                <c:pt idx="312">
                  <c:v>377</c:v>
                </c:pt>
                <c:pt idx="313">
                  <c:v>214</c:v>
                </c:pt>
                <c:pt idx="314">
                  <c:v>258</c:v>
                </c:pt>
                <c:pt idx="315">
                  <c:v>394</c:v>
                </c:pt>
                <c:pt idx="316">
                  <c:v>612</c:v>
                </c:pt>
                <c:pt idx="317">
                  <c:v>670</c:v>
                </c:pt>
                <c:pt idx="318">
                  <c:v>514</c:v>
                </c:pt>
                <c:pt idx="319">
                  <c:v>635</c:v>
                </c:pt>
                <c:pt idx="320">
                  <c:v>265</c:v>
                </c:pt>
                <c:pt idx="321">
                  <c:v>224</c:v>
                </c:pt>
                <c:pt idx="322">
                  <c:v>546</c:v>
                </c:pt>
                <c:pt idx="323">
                  <c:v>654</c:v>
                </c:pt>
                <c:pt idx="324">
                  <c:v>683</c:v>
                </c:pt>
                <c:pt idx="325">
                  <c:v>551</c:v>
                </c:pt>
                <c:pt idx="326">
                  <c:v>653</c:v>
                </c:pt>
                <c:pt idx="327">
                  <c:v>291</c:v>
                </c:pt>
                <c:pt idx="328">
                  <c:v>282</c:v>
                </c:pt>
                <c:pt idx="329">
                  <c:v>639</c:v>
                </c:pt>
                <c:pt idx="330">
                  <c:v>917</c:v>
                </c:pt>
                <c:pt idx="331">
                  <c:v>982</c:v>
                </c:pt>
                <c:pt idx="332">
                  <c:v>776</c:v>
                </c:pt>
                <c:pt idx="333">
                  <c:v>843</c:v>
                </c:pt>
                <c:pt idx="334">
                  <c:v>326</c:v>
                </c:pt>
                <c:pt idx="335">
                  <c:v>289</c:v>
                </c:pt>
                <c:pt idx="336">
                  <c:v>805</c:v>
                </c:pt>
                <c:pt idx="337">
                  <c:v>890</c:v>
                </c:pt>
                <c:pt idx="338">
                  <c:v>993</c:v>
                </c:pt>
                <c:pt idx="339">
                  <c:v>1280</c:v>
                </c:pt>
                <c:pt idx="340">
                  <c:v>979</c:v>
                </c:pt>
                <c:pt idx="341">
                  <c:v>281</c:v>
                </c:pt>
                <c:pt idx="342">
                  <c:v>363</c:v>
                </c:pt>
                <c:pt idx="343">
                  <c:v>965</c:v>
                </c:pt>
                <c:pt idx="344">
                  <c:v>1301</c:v>
                </c:pt>
                <c:pt idx="345">
                  <c:v>1340</c:v>
                </c:pt>
                <c:pt idx="346">
                  <c:v>1028</c:v>
                </c:pt>
                <c:pt idx="347">
                  <c:v>1062</c:v>
                </c:pt>
                <c:pt idx="348">
                  <c:v>507</c:v>
                </c:pt>
                <c:pt idx="349">
                  <c:v>655</c:v>
                </c:pt>
                <c:pt idx="350">
                  <c:v>1133</c:v>
                </c:pt>
                <c:pt idx="351">
                  <c:v>1610</c:v>
                </c:pt>
                <c:pt idx="352">
                  <c:v>1736</c:v>
                </c:pt>
                <c:pt idx="353">
                  <c:v>1452</c:v>
                </c:pt>
                <c:pt idx="354">
                  <c:v>1518</c:v>
                </c:pt>
                <c:pt idx="355">
                  <c:v>597</c:v>
                </c:pt>
                <c:pt idx="356">
                  <c:v>994</c:v>
                </c:pt>
                <c:pt idx="357">
                  <c:v>1400</c:v>
                </c:pt>
                <c:pt idx="358">
                  <c:v>1550</c:v>
                </c:pt>
                <c:pt idx="359">
                  <c:v>1800</c:v>
                </c:pt>
                <c:pt idx="360">
                  <c:v>1788</c:v>
                </c:pt>
                <c:pt idx="361">
                  <c:v>1620</c:v>
                </c:pt>
                <c:pt idx="362">
                  <c:v>647</c:v>
                </c:pt>
                <c:pt idx="363">
                  <c:v>350</c:v>
                </c:pt>
                <c:pt idx="364">
                  <c:v>873</c:v>
                </c:pt>
                <c:pt idx="365">
                  <c:v>1753</c:v>
                </c:pt>
                <c:pt idx="366">
                  <c:v>1896</c:v>
                </c:pt>
                <c:pt idx="367">
                  <c:v>1785</c:v>
                </c:pt>
                <c:pt idx="368">
                  <c:v>1801</c:v>
                </c:pt>
                <c:pt idx="369">
                  <c:v>785</c:v>
                </c:pt>
                <c:pt idx="370">
                  <c:v>861</c:v>
                </c:pt>
                <c:pt idx="371">
                  <c:v>1688</c:v>
                </c:pt>
                <c:pt idx="372">
                  <c:v>1916</c:v>
                </c:pt>
                <c:pt idx="373">
                  <c:v>1797</c:v>
                </c:pt>
                <c:pt idx="374">
                  <c:v>1843</c:v>
                </c:pt>
                <c:pt idx="375">
                  <c:v>1635</c:v>
                </c:pt>
                <c:pt idx="376">
                  <c:v>831</c:v>
                </c:pt>
                <c:pt idx="377">
                  <c:v>1060</c:v>
                </c:pt>
                <c:pt idx="378">
                  <c:v>1691</c:v>
                </c:pt>
                <c:pt idx="379">
                  <c:v>2273</c:v>
                </c:pt>
                <c:pt idx="380">
                  <c:v>2132</c:v>
                </c:pt>
                <c:pt idx="381">
                  <c:v>1866</c:v>
                </c:pt>
                <c:pt idx="382">
                  <c:v>1674</c:v>
                </c:pt>
                <c:pt idx="383">
                  <c:v>861</c:v>
                </c:pt>
                <c:pt idx="384">
                  <c:v>932</c:v>
                </c:pt>
                <c:pt idx="385">
                  <c:v>917</c:v>
                </c:pt>
                <c:pt idx="386">
                  <c:v>1871</c:v>
                </c:pt>
                <c:pt idx="387">
                  <c:v>1515</c:v>
                </c:pt>
                <c:pt idx="388">
                  <c:v>1380</c:v>
                </c:pt>
                <c:pt idx="389">
                  <c:v>1258</c:v>
                </c:pt>
                <c:pt idx="390">
                  <c:v>693</c:v>
                </c:pt>
                <c:pt idx="391">
                  <c:v>703</c:v>
                </c:pt>
                <c:pt idx="392">
                  <c:v>773</c:v>
                </c:pt>
                <c:pt idx="393">
                  <c:v>1155</c:v>
                </c:pt>
                <c:pt idx="394">
                  <c:v>1428</c:v>
                </c:pt>
                <c:pt idx="395">
                  <c:v>910</c:v>
                </c:pt>
                <c:pt idx="396">
                  <c:v>830</c:v>
                </c:pt>
                <c:pt idx="397">
                  <c:v>331</c:v>
                </c:pt>
                <c:pt idx="398">
                  <c:v>603</c:v>
                </c:pt>
                <c:pt idx="399">
                  <c:v>544</c:v>
                </c:pt>
                <c:pt idx="400">
                  <c:v>1001</c:v>
                </c:pt>
                <c:pt idx="401">
                  <c:v>812</c:v>
                </c:pt>
                <c:pt idx="402">
                  <c:v>689</c:v>
                </c:pt>
                <c:pt idx="403">
                  <c:v>628</c:v>
                </c:pt>
                <c:pt idx="404">
                  <c:v>403</c:v>
                </c:pt>
                <c:pt idx="405">
                  <c:v>341</c:v>
                </c:pt>
                <c:pt idx="406">
                  <c:v>453</c:v>
                </c:pt>
                <c:pt idx="407">
                  <c:v>700</c:v>
                </c:pt>
                <c:pt idx="408">
                  <c:v>618</c:v>
                </c:pt>
                <c:pt idx="409">
                  <c:v>509</c:v>
                </c:pt>
                <c:pt idx="410">
                  <c:v>380</c:v>
                </c:pt>
                <c:pt idx="411">
                  <c:v>241</c:v>
                </c:pt>
                <c:pt idx="412">
                  <c:v>246</c:v>
                </c:pt>
                <c:pt idx="413">
                  <c:v>329</c:v>
                </c:pt>
                <c:pt idx="414">
                  <c:v>424</c:v>
                </c:pt>
                <c:pt idx="415">
                  <c:v>370</c:v>
                </c:pt>
                <c:pt idx="416">
                  <c:v>329</c:v>
                </c:pt>
                <c:pt idx="417">
                  <c:v>323</c:v>
                </c:pt>
                <c:pt idx="418">
                  <c:v>175</c:v>
                </c:pt>
                <c:pt idx="419">
                  <c:v>43</c:v>
                </c:pt>
                <c:pt idx="420">
                  <c:v>126</c:v>
                </c:pt>
                <c:pt idx="421">
                  <c:v>316</c:v>
                </c:pt>
                <c:pt idx="422">
                  <c:v>333</c:v>
                </c:pt>
                <c:pt idx="423">
                  <c:v>260</c:v>
                </c:pt>
                <c:pt idx="424">
                  <c:v>191</c:v>
                </c:pt>
                <c:pt idx="425">
                  <c:v>145</c:v>
                </c:pt>
                <c:pt idx="426">
                  <c:v>49</c:v>
                </c:pt>
                <c:pt idx="427">
                  <c:v>151</c:v>
                </c:pt>
                <c:pt idx="428">
                  <c:v>224</c:v>
                </c:pt>
                <c:pt idx="429">
                  <c:v>213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3974656"/>
        <c:axId val="147778368"/>
      </c:barChart>
      <c:catAx>
        <c:axId val="1639746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47778368"/>
        <c:crosses val="autoZero"/>
        <c:auto val="1"/>
        <c:lblAlgn val="ctr"/>
        <c:lblOffset val="100"/>
        <c:tickLblSkip val="1"/>
        <c:noMultiLvlLbl val="1"/>
      </c:catAx>
      <c:valAx>
        <c:axId val="14777836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6397465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82659518114332E-2"/>
          <c:y val="2.3501999984682578E-2"/>
          <c:w val="0.96521044820251167"/>
          <c:h val="0.856447245830685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Vindecați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3C-4738-B5C4-5A67B24F5A00}"/>
                </c:ext>
              </c:extLst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3C-4738-B5C4-5A67B24F5A00}"/>
                </c:ext>
              </c:extLst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3C-4738-B5C4-5A67B24F5A00}"/>
                </c:ext>
              </c:extLst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3C-4738-B5C4-5A67B24F5A00}"/>
                </c:ext>
              </c:extLst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3C-4738-B5C4-5A67B24F5A00}"/>
                </c:ext>
              </c:extLst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3C-4738-B5C4-5A67B24F5A00}"/>
                </c:ext>
              </c:extLst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3C-4738-B5C4-5A67B24F5A00}"/>
                </c:ext>
              </c:extLst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3C-4738-B5C4-5A67B24F5A00}"/>
                </c:ext>
              </c:extLst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53C-4738-B5C4-5A67B24F5A00}"/>
                </c:ext>
              </c:extLst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3C-4738-B5C4-5A67B24F5A00}"/>
                </c:ext>
              </c:extLst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53C-4738-B5C4-5A67B24F5A00}"/>
                </c:ext>
              </c:extLst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53C-4738-B5C4-5A67B24F5A00}"/>
                </c:ext>
              </c:extLst>
            </c:dLbl>
            <c:dLbl>
              <c:idx val="77"/>
              <c:layout>
                <c:manualLayout>
                  <c:x val="1.7254372794717934E-3"/>
                  <c:y val="-1.5234375468576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53C-4738-B5C4-5A67B24F5A00}"/>
                </c:ext>
              </c:extLst>
            </c:dLbl>
            <c:dLbl>
              <c:idx val="79"/>
              <c:layout>
                <c:manualLayout>
                  <c:x val="-8.67156772370758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53C-4738-B5C4-5A67B24F5A00}"/>
                </c:ext>
              </c:extLst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53C-4738-B5C4-5A67B24F5A00}"/>
                </c:ext>
              </c:extLst>
            </c:dLbl>
            <c:dLbl>
              <c:idx val="86"/>
              <c:layout>
                <c:manualLayout>
                  <c:x val="-3.9530175656308109E-3"/>
                  <c:y val="5.8593751802219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53C-4738-B5C4-5A67B24F5A00}"/>
                </c:ext>
              </c:extLst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53C-4738-B5C4-5A67B24F5A00}"/>
                </c:ext>
              </c:extLst>
            </c:dLbl>
            <c:dLbl>
              <c:idx val="91"/>
              <c:layout>
                <c:manualLayout>
                  <c:x val="1.1761674234356608E-3"/>
                  <c:y val="-3.5156251081331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53C-4738-B5C4-5A67B24F5A00}"/>
                </c:ext>
              </c:extLst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53C-4738-B5C4-5A67B24F5A00}"/>
                </c:ext>
              </c:extLst>
            </c:dLbl>
            <c:dLbl>
              <c:idx val="97"/>
              <c:layout>
                <c:manualLayout>
                  <c:x val="-4.6565776290219182E-3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53C-4738-B5C4-5A67B24F5A00}"/>
                </c:ext>
              </c:extLst>
            </c:dLbl>
            <c:dLbl>
              <c:idx val="101"/>
              <c:layout>
                <c:manualLayout>
                  <c:x val="0"/>
                  <c:y val="-1.406250043253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53C-4738-B5C4-5A67B24F5A00}"/>
                </c:ext>
              </c:extLst>
            </c:dLbl>
            <c:dLbl>
              <c:idx val="104"/>
              <c:layout>
                <c:manualLayout>
                  <c:x val="0"/>
                  <c:y val="2.578125079297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049-4F4F-A462-84C05404FFE4}"/>
                </c:ext>
              </c:extLst>
            </c:dLbl>
            <c:dLbl>
              <c:idx val="114"/>
              <c:layout>
                <c:manualLayout>
                  <c:x val="-4.9686194514800622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1B5-4438-8228-2EED7AB628A0}"/>
                </c:ext>
              </c:extLst>
            </c:dLbl>
            <c:dLbl>
              <c:idx val="115"/>
              <c:layout>
                <c:manualLayout>
                  <c:x val="-3.312412967653374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1B5-4438-8228-2EED7AB628A0}"/>
                </c:ext>
              </c:extLst>
            </c:dLbl>
            <c:dLbl>
              <c:idx val="120"/>
              <c:layout>
                <c:manualLayout>
                  <c:x val="-7.7289635911912073E-3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1B5-4438-8228-2EED7AB628A0}"/>
                </c:ext>
              </c:extLst>
            </c:dLbl>
            <c:dLbl>
              <c:idx val="121"/>
              <c:layout>
                <c:manualLayout>
                  <c:x val="-6.0727571073646821E-3"/>
                  <c:y val="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B4-4E61-B3D2-80BA881997B8}"/>
                </c:ext>
              </c:extLst>
            </c:dLbl>
            <c:dLbl>
              <c:idx val="128"/>
              <c:layout>
                <c:manualLayout>
                  <c:x val="0"/>
                  <c:y val="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B09-48AD-A384-CD2DFAA413EA}"/>
                </c:ext>
              </c:extLst>
            </c:dLbl>
            <c:dLbl>
              <c:idx val="130"/>
              <c:layout>
                <c:manualLayout>
                  <c:x val="0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B09-48AD-A384-CD2DFAA413EA}"/>
                </c:ext>
              </c:extLst>
            </c:dLbl>
            <c:dLbl>
              <c:idx val="132"/>
              <c:layout>
                <c:manualLayout>
                  <c:x val="-6.6248259353067487E-3"/>
                  <c:y val="-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17-4BF2-A88E-F41604D97DB0}"/>
                </c:ext>
              </c:extLst>
            </c:dLbl>
            <c:dLbl>
              <c:idx val="139"/>
              <c:layout>
                <c:manualLayout>
                  <c:x val="-5.5206882794222906E-4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D7A-4268-9A74-6D005400BC05}"/>
                </c:ext>
              </c:extLst>
            </c:dLbl>
            <c:dLbl>
              <c:idx val="140"/>
              <c:layout>
                <c:manualLayout>
                  <c:x val="-1.6193831880444297E-16"/>
                  <c:y val="2.10937506487989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D7A-4268-9A74-6D005400BC05}"/>
                </c:ext>
              </c:extLst>
            </c:dLbl>
            <c:dLbl>
              <c:idx val="144"/>
              <c:layout>
                <c:manualLayout>
                  <c:x val="-2.7603441397111455E-3"/>
                  <c:y val="1.87500005767101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582-41FD-8220-A6320A7BB2CE}"/>
                </c:ext>
              </c:extLst>
            </c:dLbl>
            <c:dLbl>
              <c:idx val="153"/>
              <c:layout>
                <c:manualLayout>
                  <c:x val="-1.159344538678681E-2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CA1-477F-8FD0-51573F167262}"/>
                </c:ext>
              </c:extLst>
            </c:dLbl>
            <c:dLbl>
              <c:idx val="154"/>
              <c:layout>
                <c:manualLayout>
                  <c:x val="-1.6193831880444297E-16"/>
                  <c:y val="-7.03125021626635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CA1-477F-8FD0-51573F167262}"/>
                </c:ext>
              </c:extLst>
            </c:dLbl>
            <c:dLbl>
              <c:idx val="163"/>
              <c:layout>
                <c:manualLayout>
                  <c:x val="-1.1041376558844581E-3"/>
                  <c:y val="1.52343754685769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DB6-4DA1-BEBE-FD3E346FBA1B}"/>
                </c:ext>
              </c:extLst>
            </c:dLbl>
            <c:dLbl>
              <c:idx val="164"/>
              <c:layout>
                <c:manualLayout>
                  <c:x val="-1.6193831880444297E-16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DB6-4DA1-BEBE-FD3E346FBA1B}"/>
                </c:ext>
              </c:extLst>
            </c:dLbl>
            <c:dLbl>
              <c:idx val="165"/>
              <c:layout>
                <c:manualLayout>
                  <c:x val="-1.6193831880444297E-16"/>
                  <c:y val="-1.17187503604438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DB6-4DA1-BEBE-FD3E346FBA1B}"/>
                </c:ext>
              </c:extLst>
            </c:dLbl>
            <c:dLbl>
              <c:idx val="180"/>
              <c:layout>
                <c:manualLayout>
                  <c:x val="-6.6248259353069109E-3"/>
                  <c:y val="1.171875036044382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1765030986710444E-2"/>
                      <c:h val="3.011718842634068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A3F-4DDA-8703-4BE15B450351}"/>
                </c:ext>
              </c:extLst>
            </c:dLbl>
            <c:dLbl>
              <c:idx val="190"/>
              <c:layout>
                <c:manualLayout>
                  <c:x val="-5.520688279422291E-3"/>
                  <c:y val="-1.28906253964882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EAC-41C8-967C-3177489836CF}"/>
                </c:ext>
              </c:extLst>
            </c:dLbl>
            <c:dLbl>
              <c:idx val="193"/>
              <c:layout>
                <c:manualLayout>
                  <c:x val="-8.8331012470756649E-3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C8C-41B0-8FF0-30B5B5AADD30}"/>
                </c:ext>
              </c:extLst>
            </c:dLbl>
            <c:dLbl>
              <c:idx val="194"/>
              <c:layout>
                <c:manualLayout>
                  <c:x val="-1.1041376558844581E-3"/>
                  <c:y val="1.52343754685769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ABF-4261-9975-264DC7C59257}"/>
                </c:ext>
              </c:extLst>
            </c:dLbl>
            <c:dLbl>
              <c:idx val="195"/>
              <c:layout>
                <c:manualLayout>
                  <c:x val="0"/>
                  <c:y val="-7.03125021626632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ABF-4261-9975-264DC7C59257}"/>
                </c:ext>
              </c:extLst>
            </c:dLbl>
            <c:dLbl>
              <c:idx val="197"/>
              <c:layout>
                <c:manualLayout>
                  <c:x val="-6.0727571073646821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ACF-4D55-8FF7-C04422461259}"/>
                </c:ext>
              </c:extLst>
            </c:dLbl>
            <c:dLbl>
              <c:idx val="214"/>
              <c:layout>
                <c:manualLayout>
                  <c:x val="-4.9686194514802235E-3"/>
                  <c:y val="8.7890627703327995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9891039870758517E-2"/>
                      <c:h val="2.660156331820753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893C-4C4D-8099-09381291FCFC}"/>
                </c:ext>
              </c:extLst>
            </c:dLbl>
            <c:dLbl>
              <c:idx val="215"/>
              <c:layout>
                <c:manualLayout>
                  <c:x val="-1.6193831880444297E-16"/>
                  <c:y val="1.17187503604447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93C-4C4D-8099-09381291FCFC}"/>
                </c:ext>
              </c:extLst>
            </c:dLbl>
            <c:dLbl>
              <c:idx val="220"/>
              <c:layout>
                <c:manualLayout>
                  <c:x val="-1.6193831880444297E-16"/>
                  <c:y val="-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4C2-4264-8184-A9625074C161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Лист1!$A$4:$A$379</c:f>
              <c:strCache>
                <c:ptCount val="376"/>
                <c:pt idx="0">
                  <c:v>03.05.2020</c:v>
                </c:pt>
                <c:pt idx="1">
                  <c:v>04.05.2020</c:v>
                </c:pt>
                <c:pt idx="2">
                  <c:v>05.05.2020</c:v>
                </c:pt>
                <c:pt idx="3">
                  <c:v>06.05.2020</c:v>
                </c:pt>
                <c:pt idx="4">
                  <c:v>07.05.2020</c:v>
                </c:pt>
                <c:pt idx="5">
                  <c:v>08.05.2020</c:v>
                </c:pt>
                <c:pt idx="6">
                  <c:v>09.05.2020</c:v>
                </c:pt>
                <c:pt idx="7">
                  <c:v>10.05.2020</c:v>
                </c:pt>
                <c:pt idx="8">
                  <c:v>11.05.2020</c:v>
                </c:pt>
                <c:pt idx="9">
                  <c:v>12.05.2020</c:v>
                </c:pt>
                <c:pt idx="10">
                  <c:v>13.05.2020</c:v>
                </c:pt>
                <c:pt idx="11">
                  <c:v>14.05.2020</c:v>
                </c:pt>
                <c:pt idx="12">
                  <c:v>15.05.2020</c:v>
                </c:pt>
                <c:pt idx="13">
                  <c:v>16.05.2020</c:v>
                </c:pt>
                <c:pt idx="14">
                  <c:v>17.05.2020</c:v>
                </c:pt>
                <c:pt idx="15">
                  <c:v>18.05.2020</c:v>
                </c:pt>
                <c:pt idx="16">
                  <c:v>19.05.2020</c:v>
                </c:pt>
                <c:pt idx="17">
                  <c:v>20.05.2020</c:v>
                </c:pt>
                <c:pt idx="18">
                  <c:v>21.05.2020</c:v>
                </c:pt>
                <c:pt idx="19">
                  <c:v>22.05.2020</c:v>
                </c:pt>
                <c:pt idx="20">
                  <c:v>23.05.2020</c:v>
                </c:pt>
                <c:pt idx="21">
                  <c:v>24.05.2020</c:v>
                </c:pt>
                <c:pt idx="22">
                  <c:v>25.05.2020</c:v>
                </c:pt>
                <c:pt idx="23">
                  <c:v>26.05.2020</c:v>
                </c:pt>
                <c:pt idx="24">
                  <c:v>27.05.2020</c:v>
                </c:pt>
                <c:pt idx="25">
                  <c:v>28.05.2020</c:v>
                </c:pt>
                <c:pt idx="26">
                  <c:v>29.05.2020</c:v>
                </c:pt>
                <c:pt idx="27">
                  <c:v>30.05.2020</c:v>
                </c:pt>
                <c:pt idx="28">
                  <c:v>31.05.2020</c:v>
                </c:pt>
                <c:pt idx="29">
                  <c:v>01.06.2020</c:v>
                </c:pt>
                <c:pt idx="30">
                  <c:v>02.06.2020</c:v>
                </c:pt>
                <c:pt idx="31">
                  <c:v>03.06.2020</c:v>
                </c:pt>
                <c:pt idx="32">
                  <c:v>04.06.2020</c:v>
                </c:pt>
                <c:pt idx="33">
                  <c:v>05.06.2020</c:v>
                </c:pt>
                <c:pt idx="34">
                  <c:v>06.06.2020</c:v>
                </c:pt>
                <c:pt idx="35">
                  <c:v>07.06.2020</c:v>
                </c:pt>
                <c:pt idx="36">
                  <c:v>08.06.2020</c:v>
                </c:pt>
                <c:pt idx="37">
                  <c:v>09.06.2020</c:v>
                </c:pt>
                <c:pt idx="38">
                  <c:v>10.06.2020</c:v>
                </c:pt>
                <c:pt idx="39">
                  <c:v>11.06.2020</c:v>
                </c:pt>
                <c:pt idx="40">
                  <c:v>12.06.2020</c:v>
                </c:pt>
                <c:pt idx="41">
                  <c:v>13.06.2020</c:v>
                </c:pt>
                <c:pt idx="42">
                  <c:v>14.06.2020</c:v>
                </c:pt>
                <c:pt idx="43">
                  <c:v>15.06.2020</c:v>
                </c:pt>
                <c:pt idx="44">
                  <c:v>16.06.2020</c:v>
                </c:pt>
                <c:pt idx="45">
                  <c:v>17.06.2020</c:v>
                </c:pt>
                <c:pt idx="46">
                  <c:v>18.06.2020</c:v>
                </c:pt>
                <c:pt idx="47">
                  <c:v>19.06.2020</c:v>
                </c:pt>
                <c:pt idx="48">
                  <c:v>20.06.2020</c:v>
                </c:pt>
                <c:pt idx="49">
                  <c:v>21.06.2020</c:v>
                </c:pt>
                <c:pt idx="50">
                  <c:v>22.06.2020</c:v>
                </c:pt>
                <c:pt idx="51">
                  <c:v>23.06.2020</c:v>
                </c:pt>
                <c:pt idx="52">
                  <c:v>24.06.2020</c:v>
                </c:pt>
                <c:pt idx="53">
                  <c:v>25.06.2020</c:v>
                </c:pt>
                <c:pt idx="54">
                  <c:v>26.06.2020</c:v>
                </c:pt>
                <c:pt idx="55">
                  <c:v>27.06.2020</c:v>
                </c:pt>
                <c:pt idx="56">
                  <c:v>28.06.2020</c:v>
                </c:pt>
                <c:pt idx="57">
                  <c:v>29.06.2020</c:v>
                </c:pt>
                <c:pt idx="58">
                  <c:v>30.06.2020</c:v>
                </c:pt>
                <c:pt idx="59">
                  <c:v>01.07.2020</c:v>
                </c:pt>
                <c:pt idx="60">
                  <c:v>02.07.2020</c:v>
                </c:pt>
                <c:pt idx="61">
                  <c:v>03.07.2020</c:v>
                </c:pt>
                <c:pt idx="62">
                  <c:v>04.07.2020</c:v>
                </c:pt>
                <c:pt idx="63">
                  <c:v>05.07.2020</c:v>
                </c:pt>
                <c:pt idx="64">
                  <c:v>06.07.2020</c:v>
                </c:pt>
                <c:pt idx="65">
                  <c:v>07.07.2020</c:v>
                </c:pt>
                <c:pt idx="66">
                  <c:v>08.07.2020</c:v>
                </c:pt>
                <c:pt idx="67">
                  <c:v>09.07.2020</c:v>
                </c:pt>
                <c:pt idx="68">
                  <c:v>10.07.2020</c:v>
                </c:pt>
                <c:pt idx="69">
                  <c:v>11.07.2020</c:v>
                </c:pt>
                <c:pt idx="70">
                  <c:v>12.07.2020</c:v>
                </c:pt>
                <c:pt idx="71">
                  <c:v>13.07.2020</c:v>
                </c:pt>
                <c:pt idx="72">
                  <c:v>14.07.2020</c:v>
                </c:pt>
                <c:pt idx="73">
                  <c:v>15.07.2020</c:v>
                </c:pt>
                <c:pt idx="74">
                  <c:v>16.07.2020</c:v>
                </c:pt>
                <c:pt idx="75">
                  <c:v>17.07.2020</c:v>
                </c:pt>
                <c:pt idx="76">
                  <c:v>18.07.2020</c:v>
                </c:pt>
                <c:pt idx="77">
                  <c:v>19.07.2020</c:v>
                </c:pt>
                <c:pt idx="78">
                  <c:v>20.07.2020</c:v>
                </c:pt>
                <c:pt idx="79">
                  <c:v>21.07.2020</c:v>
                </c:pt>
                <c:pt idx="80">
                  <c:v>22.07.2020</c:v>
                </c:pt>
                <c:pt idx="81">
                  <c:v>23.07.2020</c:v>
                </c:pt>
                <c:pt idx="82">
                  <c:v>24.07.2020</c:v>
                </c:pt>
                <c:pt idx="83">
                  <c:v>25.07.2020</c:v>
                </c:pt>
                <c:pt idx="84">
                  <c:v>26.07.2020</c:v>
                </c:pt>
                <c:pt idx="85">
                  <c:v>27.07.2020</c:v>
                </c:pt>
                <c:pt idx="86">
                  <c:v>28.07.2020</c:v>
                </c:pt>
                <c:pt idx="87">
                  <c:v>29.07.2020</c:v>
                </c:pt>
                <c:pt idx="88">
                  <c:v>30.07.2020</c:v>
                </c:pt>
                <c:pt idx="89">
                  <c:v>31.07.2020</c:v>
                </c:pt>
                <c:pt idx="90">
                  <c:v>01.08.2020</c:v>
                </c:pt>
                <c:pt idx="91">
                  <c:v>02.08.2020</c:v>
                </c:pt>
                <c:pt idx="92">
                  <c:v>03.08.2020</c:v>
                </c:pt>
                <c:pt idx="93">
                  <c:v>04.08.2020</c:v>
                </c:pt>
                <c:pt idx="94">
                  <c:v>05.08.2020</c:v>
                </c:pt>
                <c:pt idx="95">
                  <c:v>06.08.2020</c:v>
                </c:pt>
                <c:pt idx="96">
                  <c:v>07.08.2020</c:v>
                </c:pt>
                <c:pt idx="97">
                  <c:v>08.08.2020</c:v>
                </c:pt>
                <c:pt idx="98">
                  <c:v>09.08.2020</c:v>
                </c:pt>
                <c:pt idx="99">
                  <c:v>10.08.2020</c:v>
                </c:pt>
                <c:pt idx="100">
                  <c:v>11.08.2020</c:v>
                </c:pt>
                <c:pt idx="101">
                  <c:v>12.08.2020</c:v>
                </c:pt>
                <c:pt idx="102">
                  <c:v>13.08.2020</c:v>
                </c:pt>
                <c:pt idx="103">
                  <c:v>14.08.2020</c:v>
                </c:pt>
                <c:pt idx="104">
                  <c:v>15.08.2020</c:v>
                </c:pt>
                <c:pt idx="105">
                  <c:v>16.08.2020</c:v>
                </c:pt>
                <c:pt idx="106">
                  <c:v>17.08.2020</c:v>
                </c:pt>
                <c:pt idx="107">
                  <c:v>18.08.2020</c:v>
                </c:pt>
                <c:pt idx="108">
                  <c:v>19.08.2020</c:v>
                </c:pt>
                <c:pt idx="109">
                  <c:v>20.08.2020</c:v>
                </c:pt>
                <c:pt idx="110">
                  <c:v>21.08.2020</c:v>
                </c:pt>
                <c:pt idx="111">
                  <c:v>22.08.2020</c:v>
                </c:pt>
                <c:pt idx="112">
                  <c:v>23.08.2020</c:v>
                </c:pt>
                <c:pt idx="113">
                  <c:v>24.08.2020</c:v>
                </c:pt>
                <c:pt idx="114">
                  <c:v>25.08.2020</c:v>
                </c:pt>
                <c:pt idx="115">
                  <c:v>26.08.2020</c:v>
                </c:pt>
                <c:pt idx="116">
                  <c:v>27.08.2020</c:v>
                </c:pt>
                <c:pt idx="117">
                  <c:v>28.08.2020</c:v>
                </c:pt>
                <c:pt idx="118">
                  <c:v>29.08.2020</c:v>
                </c:pt>
                <c:pt idx="119">
                  <c:v>30.08.2020</c:v>
                </c:pt>
                <c:pt idx="120">
                  <c:v>31.08.2020</c:v>
                </c:pt>
                <c:pt idx="121">
                  <c:v>01.09.2020</c:v>
                </c:pt>
                <c:pt idx="122">
                  <c:v>02.09.2020</c:v>
                </c:pt>
                <c:pt idx="123">
                  <c:v>03.09.2020</c:v>
                </c:pt>
                <c:pt idx="124">
                  <c:v>04.09.2020</c:v>
                </c:pt>
                <c:pt idx="125">
                  <c:v>05.09.2020</c:v>
                </c:pt>
                <c:pt idx="126">
                  <c:v>06.09.2020</c:v>
                </c:pt>
                <c:pt idx="127">
                  <c:v>07.09.2020</c:v>
                </c:pt>
                <c:pt idx="128">
                  <c:v>08.09.2020</c:v>
                </c:pt>
                <c:pt idx="129">
                  <c:v>09.09.2020</c:v>
                </c:pt>
                <c:pt idx="130">
                  <c:v>10.09.2020</c:v>
                </c:pt>
                <c:pt idx="131">
                  <c:v>11.09.2020</c:v>
                </c:pt>
                <c:pt idx="132">
                  <c:v>12.09.2020</c:v>
                </c:pt>
                <c:pt idx="133">
                  <c:v>13/09/2020</c:v>
                </c:pt>
                <c:pt idx="134">
                  <c:v>14/09/2020</c:v>
                </c:pt>
                <c:pt idx="135">
                  <c:v>15/09/2020</c:v>
                </c:pt>
                <c:pt idx="136">
                  <c:v>16/09/2020</c:v>
                </c:pt>
                <c:pt idx="137">
                  <c:v>17/09/2020</c:v>
                </c:pt>
                <c:pt idx="138">
                  <c:v>18/09/2020</c:v>
                </c:pt>
                <c:pt idx="139">
                  <c:v>19/09/2020</c:v>
                </c:pt>
                <c:pt idx="140">
                  <c:v>20/09/2020</c:v>
                </c:pt>
                <c:pt idx="141">
                  <c:v>21/09/2020</c:v>
                </c:pt>
                <c:pt idx="142">
                  <c:v>22/09/2020</c:v>
                </c:pt>
                <c:pt idx="143">
                  <c:v>23/09/2020</c:v>
                </c:pt>
                <c:pt idx="144">
                  <c:v>24/09/2020</c:v>
                </c:pt>
                <c:pt idx="145">
                  <c:v>25/09/2020</c:v>
                </c:pt>
                <c:pt idx="146">
                  <c:v>26/09/2020</c:v>
                </c:pt>
                <c:pt idx="147">
                  <c:v>27/09/2020</c:v>
                </c:pt>
                <c:pt idx="148">
                  <c:v>28/09/2020</c:v>
                </c:pt>
                <c:pt idx="149">
                  <c:v>29/09/2020</c:v>
                </c:pt>
                <c:pt idx="150">
                  <c:v>30/09/2020</c:v>
                </c:pt>
                <c:pt idx="151">
                  <c:v>01.10.2020</c:v>
                </c:pt>
                <c:pt idx="152">
                  <c:v>02.10.2020</c:v>
                </c:pt>
                <c:pt idx="153">
                  <c:v>03.10.2020</c:v>
                </c:pt>
                <c:pt idx="154">
                  <c:v>04.10.2020</c:v>
                </c:pt>
                <c:pt idx="155">
                  <c:v>05.10.2020</c:v>
                </c:pt>
                <c:pt idx="156">
                  <c:v>06.10.2020</c:v>
                </c:pt>
                <c:pt idx="157">
                  <c:v>07.10.2020</c:v>
                </c:pt>
                <c:pt idx="158">
                  <c:v>08.10.2020</c:v>
                </c:pt>
                <c:pt idx="159">
                  <c:v>09.10.2020</c:v>
                </c:pt>
                <c:pt idx="160">
                  <c:v>10.10.2020</c:v>
                </c:pt>
                <c:pt idx="161">
                  <c:v>10.11.2020</c:v>
                </c:pt>
                <c:pt idx="162">
                  <c:v>10.12.2020</c:v>
                </c:pt>
                <c:pt idx="163">
                  <c:v>13/10/2020</c:v>
                </c:pt>
                <c:pt idx="164">
                  <c:v>14/10/2020</c:v>
                </c:pt>
                <c:pt idx="165">
                  <c:v>15/10/2020</c:v>
                </c:pt>
                <c:pt idx="166">
                  <c:v>16/10/2020</c:v>
                </c:pt>
                <c:pt idx="167">
                  <c:v>17/10/2020</c:v>
                </c:pt>
                <c:pt idx="168">
                  <c:v>18/10/2020</c:v>
                </c:pt>
                <c:pt idx="169">
                  <c:v>19/10/2020</c:v>
                </c:pt>
                <c:pt idx="170">
                  <c:v>20/10/2020</c:v>
                </c:pt>
                <c:pt idx="171">
                  <c:v>21/10/2020</c:v>
                </c:pt>
                <c:pt idx="172">
                  <c:v>22/10/2020</c:v>
                </c:pt>
                <c:pt idx="173">
                  <c:v>23/10/2020</c:v>
                </c:pt>
                <c:pt idx="174">
                  <c:v>24/10/2020</c:v>
                </c:pt>
                <c:pt idx="175">
                  <c:v>25/10/2021</c:v>
                </c:pt>
                <c:pt idx="176">
                  <c:v>26/10/2020</c:v>
                </c:pt>
                <c:pt idx="177">
                  <c:v>27/10/2020</c:v>
                </c:pt>
                <c:pt idx="178">
                  <c:v>28/10/2020</c:v>
                </c:pt>
                <c:pt idx="179">
                  <c:v>29/10/2020</c:v>
                </c:pt>
                <c:pt idx="180">
                  <c:v>30/10/2020</c:v>
                </c:pt>
                <c:pt idx="181">
                  <c:v>31/10/2020</c:v>
                </c:pt>
                <c:pt idx="182">
                  <c:v>01.11.2020</c:v>
                </c:pt>
                <c:pt idx="183">
                  <c:v>02.11.2020</c:v>
                </c:pt>
                <c:pt idx="184">
                  <c:v>11.03.2020</c:v>
                </c:pt>
                <c:pt idx="185">
                  <c:v>11.04.2020</c:v>
                </c:pt>
                <c:pt idx="186">
                  <c:v>11.05.2020</c:v>
                </c:pt>
                <c:pt idx="187">
                  <c:v>11.06.2020</c:v>
                </c:pt>
                <c:pt idx="188">
                  <c:v>11.07.2020</c:v>
                </c:pt>
                <c:pt idx="189">
                  <c:v>11.08.2020</c:v>
                </c:pt>
                <c:pt idx="190">
                  <c:v>11.09.2020</c:v>
                </c:pt>
                <c:pt idx="191">
                  <c:v>11.10.2020</c:v>
                </c:pt>
                <c:pt idx="192">
                  <c:v>11.11.2020</c:v>
                </c:pt>
                <c:pt idx="193">
                  <c:v>11.12.2020</c:v>
                </c:pt>
                <c:pt idx="194">
                  <c:v>13.11.2020</c:v>
                </c:pt>
                <c:pt idx="195">
                  <c:v>14/11/2020</c:v>
                </c:pt>
                <c:pt idx="196">
                  <c:v>15/11/2020</c:v>
                </c:pt>
                <c:pt idx="197">
                  <c:v>16/11/2020</c:v>
                </c:pt>
                <c:pt idx="198">
                  <c:v>17/11/2020</c:v>
                </c:pt>
                <c:pt idx="199">
                  <c:v>18/11/2020</c:v>
                </c:pt>
                <c:pt idx="200">
                  <c:v>19/11/2020</c:v>
                </c:pt>
                <c:pt idx="201">
                  <c:v>20/11/2020</c:v>
                </c:pt>
                <c:pt idx="202">
                  <c:v>21/11/2020</c:v>
                </c:pt>
                <c:pt idx="203">
                  <c:v>22/11/2020</c:v>
                </c:pt>
                <c:pt idx="204">
                  <c:v>23/11/2020</c:v>
                </c:pt>
                <c:pt idx="205">
                  <c:v>24.11.2020</c:v>
                </c:pt>
                <c:pt idx="206">
                  <c:v>25.11.2020</c:v>
                </c:pt>
                <c:pt idx="207">
                  <c:v>26.11.2020</c:v>
                </c:pt>
                <c:pt idx="208">
                  <c:v>27.11.2020</c:v>
                </c:pt>
                <c:pt idx="209">
                  <c:v>28.11.2020</c:v>
                </c:pt>
                <c:pt idx="210">
                  <c:v>29.11.2020</c:v>
                </c:pt>
                <c:pt idx="211">
                  <c:v>30.11.2020</c:v>
                </c:pt>
                <c:pt idx="212">
                  <c:v>01.12.2020</c:v>
                </c:pt>
                <c:pt idx="213">
                  <c:v>02.12.2020</c:v>
                </c:pt>
                <c:pt idx="214">
                  <c:v>12.03.2020</c:v>
                </c:pt>
                <c:pt idx="215">
                  <c:v>12.04.2020</c:v>
                </c:pt>
                <c:pt idx="216">
                  <c:v>12.05.2020</c:v>
                </c:pt>
                <c:pt idx="217">
                  <c:v>12.06.2020</c:v>
                </c:pt>
                <c:pt idx="218">
                  <c:v>12.07.2020</c:v>
                </c:pt>
                <c:pt idx="219">
                  <c:v>12.08.2020</c:v>
                </c:pt>
                <c:pt idx="220">
                  <c:v>12.09.2020</c:v>
                </c:pt>
                <c:pt idx="221">
                  <c:v>12.10.2020</c:v>
                </c:pt>
                <c:pt idx="222">
                  <c:v>12.11.2020</c:v>
                </c:pt>
                <c:pt idx="223">
                  <c:v>12.12.2020</c:v>
                </c:pt>
                <c:pt idx="224">
                  <c:v>13/12/2020</c:v>
                </c:pt>
                <c:pt idx="225">
                  <c:v>14/12/2020</c:v>
                </c:pt>
                <c:pt idx="226">
                  <c:v>15/12/2020</c:v>
                </c:pt>
                <c:pt idx="227">
                  <c:v>16/12/2020</c:v>
                </c:pt>
                <c:pt idx="228">
                  <c:v>17/12/2020</c:v>
                </c:pt>
                <c:pt idx="229">
                  <c:v>18/12/2020</c:v>
                </c:pt>
                <c:pt idx="230">
                  <c:v>19/12/2020</c:v>
                </c:pt>
                <c:pt idx="231">
                  <c:v>20/12/2020</c:v>
                </c:pt>
                <c:pt idx="232">
                  <c:v>21/12/2020</c:v>
                </c:pt>
                <c:pt idx="233">
                  <c:v>22/12/2020</c:v>
                </c:pt>
                <c:pt idx="234">
                  <c:v>23/12/2020</c:v>
                </c:pt>
                <c:pt idx="235">
                  <c:v>24/12/2020</c:v>
                </c:pt>
                <c:pt idx="236">
                  <c:v>25/12/2020</c:v>
                </c:pt>
                <c:pt idx="237">
                  <c:v>26/12/2020</c:v>
                </c:pt>
                <c:pt idx="238">
                  <c:v>27/12/2020</c:v>
                </c:pt>
                <c:pt idx="239">
                  <c:v>28/12/2020</c:v>
                </c:pt>
                <c:pt idx="240">
                  <c:v>29/12/2020</c:v>
                </c:pt>
                <c:pt idx="241">
                  <c:v>30/12/2020</c:v>
                </c:pt>
                <c:pt idx="242">
                  <c:v>31/12/2020</c:v>
                </c:pt>
                <c:pt idx="243">
                  <c:v>01.01.2020</c:v>
                </c:pt>
                <c:pt idx="244">
                  <c:v>02.01.2020</c:v>
                </c:pt>
                <c:pt idx="245">
                  <c:v>03.01.2020</c:v>
                </c:pt>
                <c:pt idx="246">
                  <c:v>04.01.2020</c:v>
                </c:pt>
                <c:pt idx="247">
                  <c:v>05.01.2021</c:v>
                </c:pt>
                <c:pt idx="248">
                  <c:v>06.01.2021</c:v>
                </c:pt>
                <c:pt idx="249">
                  <c:v>07.01.2021</c:v>
                </c:pt>
                <c:pt idx="250">
                  <c:v>08.01.2021</c:v>
                </c:pt>
                <c:pt idx="251">
                  <c:v>09.01.2021</c:v>
                </c:pt>
                <c:pt idx="252">
                  <c:v>10.01.2021</c:v>
                </c:pt>
                <c:pt idx="253">
                  <c:v>11.01.2021</c:v>
                </c:pt>
                <c:pt idx="254">
                  <c:v>12.01.2021</c:v>
                </c:pt>
                <c:pt idx="255">
                  <c:v>13.01.2021</c:v>
                </c:pt>
                <c:pt idx="256">
                  <c:v>14.01.2021</c:v>
                </c:pt>
                <c:pt idx="257">
                  <c:v>15.01.2021</c:v>
                </c:pt>
                <c:pt idx="258">
                  <c:v>16.01.2021</c:v>
                </c:pt>
                <c:pt idx="259">
                  <c:v>17.01.2021</c:v>
                </c:pt>
                <c:pt idx="260">
                  <c:v>18.01.2021</c:v>
                </c:pt>
                <c:pt idx="261">
                  <c:v>19.01.2021</c:v>
                </c:pt>
                <c:pt idx="262">
                  <c:v>20.01.2021</c:v>
                </c:pt>
                <c:pt idx="263">
                  <c:v>21.01.2021</c:v>
                </c:pt>
                <c:pt idx="264">
                  <c:v>22.01.2021</c:v>
                </c:pt>
                <c:pt idx="265">
                  <c:v>23.01.2021</c:v>
                </c:pt>
                <c:pt idx="266">
                  <c:v>24.01.2021</c:v>
                </c:pt>
                <c:pt idx="267">
                  <c:v>25.01.2021</c:v>
                </c:pt>
                <c:pt idx="268">
                  <c:v>26.01.2021</c:v>
                </c:pt>
                <c:pt idx="269">
                  <c:v>27.01.2021</c:v>
                </c:pt>
                <c:pt idx="270">
                  <c:v>28.01.2021</c:v>
                </c:pt>
                <c:pt idx="271">
                  <c:v>29.01.2021</c:v>
                </c:pt>
                <c:pt idx="272">
                  <c:v>30.01.2021</c:v>
                </c:pt>
                <c:pt idx="273">
                  <c:v>31.01.2021</c:v>
                </c:pt>
                <c:pt idx="274">
                  <c:v>01.02.2021</c:v>
                </c:pt>
                <c:pt idx="275">
                  <c:v>02.02.2021</c:v>
                </c:pt>
                <c:pt idx="276">
                  <c:v>03.02.2021</c:v>
                </c:pt>
                <c:pt idx="277">
                  <c:v>04.02.2021</c:v>
                </c:pt>
                <c:pt idx="278">
                  <c:v>05.02.2021</c:v>
                </c:pt>
                <c:pt idx="279">
                  <c:v>06.02.2021</c:v>
                </c:pt>
                <c:pt idx="280">
                  <c:v>07.02.2021</c:v>
                </c:pt>
                <c:pt idx="281">
                  <c:v>08.02.2021</c:v>
                </c:pt>
                <c:pt idx="282">
                  <c:v>09.02.2021</c:v>
                </c:pt>
                <c:pt idx="283">
                  <c:v>10.02.2021</c:v>
                </c:pt>
                <c:pt idx="284">
                  <c:v>11.02.2021</c:v>
                </c:pt>
                <c:pt idx="285">
                  <c:v>12.02.2021</c:v>
                </c:pt>
                <c:pt idx="286">
                  <c:v>13.02.2021</c:v>
                </c:pt>
                <c:pt idx="287">
                  <c:v>14.02.2021</c:v>
                </c:pt>
                <c:pt idx="288">
                  <c:v>15.02.2021</c:v>
                </c:pt>
                <c:pt idx="289">
                  <c:v>16.02.2021</c:v>
                </c:pt>
                <c:pt idx="290">
                  <c:v>17.02.2021</c:v>
                </c:pt>
                <c:pt idx="291">
                  <c:v>18.02.2021</c:v>
                </c:pt>
                <c:pt idx="292">
                  <c:v>19.02.2021</c:v>
                </c:pt>
                <c:pt idx="293">
                  <c:v>20.02.2021</c:v>
                </c:pt>
                <c:pt idx="294">
                  <c:v>21.02.2021</c:v>
                </c:pt>
                <c:pt idx="295">
                  <c:v>22.02.2021</c:v>
                </c:pt>
                <c:pt idx="296">
                  <c:v>23.02.2021</c:v>
                </c:pt>
                <c:pt idx="297">
                  <c:v>24.02.2021</c:v>
                </c:pt>
                <c:pt idx="298">
                  <c:v>25.02.2021</c:v>
                </c:pt>
                <c:pt idx="299">
                  <c:v>26.02.2021</c:v>
                </c:pt>
                <c:pt idx="300">
                  <c:v>27.02.2021</c:v>
                </c:pt>
                <c:pt idx="301">
                  <c:v>28.02.2021</c:v>
                </c:pt>
                <c:pt idx="302">
                  <c:v>01.03.2021</c:v>
                </c:pt>
                <c:pt idx="303">
                  <c:v>02.03.2021</c:v>
                </c:pt>
                <c:pt idx="304">
                  <c:v>03.03.2021</c:v>
                </c:pt>
                <c:pt idx="305">
                  <c:v>04.03.2021</c:v>
                </c:pt>
                <c:pt idx="306">
                  <c:v>05.05.2021</c:v>
                </c:pt>
                <c:pt idx="307">
                  <c:v>06.03.2021</c:v>
                </c:pt>
                <c:pt idx="308">
                  <c:v>07.03.2021</c:v>
                </c:pt>
                <c:pt idx="309">
                  <c:v>08.03.2021</c:v>
                </c:pt>
                <c:pt idx="310">
                  <c:v>09.03.2021</c:v>
                </c:pt>
                <c:pt idx="311">
                  <c:v>10.03.2021</c:v>
                </c:pt>
                <c:pt idx="312">
                  <c:v>11.03.2021</c:v>
                </c:pt>
                <c:pt idx="313">
                  <c:v>12.03.2021</c:v>
                </c:pt>
                <c:pt idx="314">
                  <c:v>13.03.2021</c:v>
                </c:pt>
                <c:pt idx="315">
                  <c:v>14.03.2021</c:v>
                </c:pt>
                <c:pt idx="316">
                  <c:v>15.03.2021</c:v>
                </c:pt>
                <c:pt idx="317">
                  <c:v>16.03.2021</c:v>
                </c:pt>
                <c:pt idx="318">
                  <c:v>17.03.2021</c:v>
                </c:pt>
                <c:pt idx="319">
                  <c:v>18.03.2021</c:v>
                </c:pt>
                <c:pt idx="320">
                  <c:v>19.03.2021</c:v>
                </c:pt>
                <c:pt idx="321">
                  <c:v>20.03.2021</c:v>
                </c:pt>
                <c:pt idx="322">
                  <c:v>21.03.2021</c:v>
                </c:pt>
                <c:pt idx="323">
                  <c:v>22.03.2021</c:v>
                </c:pt>
                <c:pt idx="324">
                  <c:v>23.03.2021</c:v>
                </c:pt>
                <c:pt idx="325">
                  <c:v>24.03.2021</c:v>
                </c:pt>
                <c:pt idx="326">
                  <c:v>25.06.2021</c:v>
                </c:pt>
                <c:pt idx="327">
                  <c:v>26.03.2021</c:v>
                </c:pt>
                <c:pt idx="328">
                  <c:v>27.03.2021</c:v>
                </c:pt>
                <c:pt idx="329">
                  <c:v>28.03.2021</c:v>
                </c:pt>
                <c:pt idx="330">
                  <c:v>29.03.2021</c:v>
                </c:pt>
                <c:pt idx="331">
                  <c:v>30.03.2021</c:v>
                </c:pt>
                <c:pt idx="332">
                  <c:v>31.03.2021</c:v>
                </c:pt>
                <c:pt idx="333">
                  <c:v>01.04.2021</c:v>
                </c:pt>
                <c:pt idx="334">
                  <c:v>02.04.2021</c:v>
                </c:pt>
                <c:pt idx="335">
                  <c:v>03.04.2021</c:v>
                </c:pt>
                <c:pt idx="336">
                  <c:v>04.04.2021</c:v>
                </c:pt>
                <c:pt idx="337">
                  <c:v>05.04.2021</c:v>
                </c:pt>
                <c:pt idx="338">
                  <c:v>06.04.2021</c:v>
                </c:pt>
                <c:pt idx="339">
                  <c:v>07.04.2021</c:v>
                </c:pt>
                <c:pt idx="340">
                  <c:v>08.04.2021</c:v>
                </c:pt>
                <c:pt idx="341">
                  <c:v>09.04.2021</c:v>
                </c:pt>
                <c:pt idx="342">
                  <c:v>10.04.2021</c:v>
                </c:pt>
                <c:pt idx="343">
                  <c:v>11.04.2021</c:v>
                </c:pt>
                <c:pt idx="344">
                  <c:v>12.04.2021</c:v>
                </c:pt>
                <c:pt idx="345">
                  <c:v>13.04.2021</c:v>
                </c:pt>
                <c:pt idx="346">
                  <c:v>14.04.2021</c:v>
                </c:pt>
                <c:pt idx="347">
                  <c:v>15.04.2021</c:v>
                </c:pt>
                <c:pt idx="348">
                  <c:v>16.04.2021</c:v>
                </c:pt>
                <c:pt idx="349">
                  <c:v>17.04.2021</c:v>
                </c:pt>
                <c:pt idx="350">
                  <c:v>18.04.2021</c:v>
                </c:pt>
                <c:pt idx="351">
                  <c:v>19.04.2021</c:v>
                </c:pt>
                <c:pt idx="352">
                  <c:v>20.04.2021</c:v>
                </c:pt>
                <c:pt idx="353">
                  <c:v>21.04.2021</c:v>
                </c:pt>
                <c:pt idx="354">
                  <c:v>22.04.2021</c:v>
                </c:pt>
                <c:pt idx="355">
                  <c:v>23.04.2021</c:v>
                </c:pt>
                <c:pt idx="356">
                  <c:v>24.04.2021</c:v>
                </c:pt>
                <c:pt idx="357">
                  <c:v>25.04.2021</c:v>
                </c:pt>
                <c:pt idx="358">
                  <c:v>26.04.2021</c:v>
                </c:pt>
                <c:pt idx="359">
                  <c:v>26.04.2021</c:v>
                </c:pt>
                <c:pt idx="360">
                  <c:v>28.04.2021</c:v>
                </c:pt>
                <c:pt idx="361">
                  <c:v>29.04.2021</c:v>
                </c:pt>
                <c:pt idx="362">
                  <c:v>30.04.2021</c:v>
                </c:pt>
                <c:pt idx="363">
                  <c:v>01.05.2021</c:v>
                </c:pt>
                <c:pt idx="364">
                  <c:v>02.05.2021</c:v>
                </c:pt>
                <c:pt idx="365">
                  <c:v>03.05.2021</c:v>
                </c:pt>
                <c:pt idx="366">
                  <c:v>04.05.2021</c:v>
                </c:pt>
                <c:pt idx="367">
                  <c:v>05.05.2021</c:v>
                </c:pt>
                <c:pt idx="368">
                  <c:v>06.05.2021</c:v>
                </c:pt>
                <c:pt idx="369">
                  <c:v>07.05.2021</c:v>
                </c:pt>
                <c:pt idx="370">
                  <c:v>08.05.2021</c:v>
                </c:pt>
                <c:pt idx="371">
                  <c:v>09.05.2021</c:v>
                </c:pt>
                <c:pt idx="372">
                  <c:v>10.05.2021</c:v>
                </c:pt>
                <c:pt idx="373">
                  <c:v>11.05.2021</c:v>
                </c:pt>
                <c:pt idx="374">
                  <c:v>12.05.2021</c:v>
                </c:pt>
                <c:pt idx="375">
                  <c:v>13.05.2021</c:v>
                </c:pt>
              </c:strCache>
            </c:strRef>
          </c:cat>
          <c:val>
            <c:numRef>
              <c:f>Лист1!$B$4:$B$379</c:f>
              <c:numCache>
                <c:formatCode>General</c:formatCode>
                <c:ptCount val="376"/>
                <c:pt idx="0">
                  <c:v>48</c:v>
                </c:pt>
                <c:pt idx="1">
                  <c:v>41</c:v>
                </c:pt>
                <c:pt idx="2">
                  <c:v>121</c:v>
                </c:pt>
                <c:pt idx="3">
                  <c:v>114</c:v>
                </c:pt>
                <c:pt idx="4">
                  <c:v>89</c:v>
                </c:pt>
                <c:pt idx="5">
                  <c:v>79</c:v>
                </c:pt>
                <c:pt idx="6">
                  <c:v>99</c:v>
                </c:pt>
                <c:pt idx="7">
                  <c:v>33</c:v>
                </c:pt>
                <c:pt idx="8">
                  <c:v>22</c:v>
                </c:pt>
                <c:pt idx="9">
                  <c:v>89</c:v>
                </c:pt>
                <c:pt idx="10">
                  <c:v>107</c:v>
                </c:pt>
                <c:pt idx="11">
                  <c:v>52</c:v>
                </c:pt>
                <c:pt idx="12">
                  <c:v>52</c:v>
                </c:pt>
                <c:pt idx="13">
                  <c:v>64</c:v>
                </c:pt>
                <c:pt idx="14">
                  <c:v>64</c:v>
                </c:pt>
                <c:pt idx="15">
                  <c:v>17</c:v>
                </c:pt>
                <c:pt idx="16">
                  <c:v>83</c:v>
                </c:pt>
                <c:pt idx="17">
                  <c:v>445</c:v>
                </c:pt>
                <c:pt idx="18">
                  <c:v>136</c:v>
                </c:pt>
                <c:pt idx="19">
                  <c:v>280</c:v>
                </c:pt>
                <c:pt idx="20">
                  <c:v>83</c:v>
                </c:pt>
                <c:pt idx="21">
                  <c:v>261</c:v>
                </c:pt>
                <c:pt idx="22">
                  <c:v>89</c:v>
                </c:pt>
                <c:pt idx="23">
                  <c:v>82</c:v>
                </c:pt>
                <c:pt idx="24">
                  <c:v>91</c:v>
                </c:pt>
                <c:pt idx="25">
                  <c:v>148</c:v>
                </c:pt>
                <c:pt idx="26">
                  <c:v>155</c:v>
                </c:pt>
                <c:pt idx="27">
                  <c:v>177</c:v>
                </c:pt>
                <c:pt idx="28">
                  <c:v>126</c:v>
                </c:pt>
                <c:pt idx="29">
                  <c:v>41</c:v>
                </c:pt>
                <c:pt idx="30">
                  <c:v>116</c:v>
                </c:pt>
                <c:pt idx="31">
                  <c:v>125</c:v>
                </c:pt>
                <c:pt idx="32">
                  <c:v>146</c:v>
                </c:pt>
                <c:pt idx="33">
                  <c:v>231</c:v>
                </c:pt>
                <c:pt idx="34">
                  <c:v>210</c:v>
                </c:pt>
                <c:pt idx="35">
                  <c:v>188</c:v>
                </c:pt>
                <c:pt idx="36">
                  <c:v>100</c:v>
                </c:pt>
                <c:pt idx="37">
                  <c:v>59</c:v>
                </c:pt>
                <c:pt idx="38">
                  <c:v>133</c:v>
                </c:pt>
                <c:pt idx="39">
                  <c:v>142</c:v>
                </c:pt>
                <c:pt idx="40">
                  <c:v>157</c:v>
                </c:pt>
                <c:pt idx="41">
                  <c:v>192</c:v>
                </c:pt>
                <c:pt idx="42">
                  <c:v>202</c:v>
                </c:pt>
                <c:pt idx="43">
                  <c:v>171</c:v>
                </c:pt>
                <c:pt idx="44">
                  <c:v>107</c:v>
                </c:pt>
                <c:pt idx="45">
                  <c:v>176</c:v>
                </c:pt>
                <c:pt idx="46">
                  <c:v>175</c:v>
                </c:pt>
                <c:pt idx="47">
                  <c:v>273</c:v>
                </c:pt>
                <c:pt idx="48">
                  <c:v>220</c:v>
                </c:pt>
                <c:pt idx="49">
                  <c:v>151</c:v>
                </c:pt>
                <c:pt idx="50">
                  <c:v>123</c:v>
                </c:pt>
                <c:pt idx="51">
                  <c:v>193</c:v>
                </c:pt>
                <c:pt idx="52">
                  <c:v>188</c:v>
                </c:pt>
                <c:pt idx="53">
                  <c:v>199</c:v>
                </c:pt>
                <c:pt idx="54">
                  <c:v>166</c:v>
                </c:pt>
                <c:pt idx="55">
                  <c:v>198</c:v>
                </c:pt>
                <c:pt idx="56">
                  <c:v>118</c:v>
                </c:pt>
                <c:pt idx="57">
                  <c:v>148</c:v>
                </c:pt>
                <c:pt idx="58">
                  <c:v>153</c:v>
                </c:pt>
                <c:pt idx="59">
                  <c:v>212</c:v>
                </c:pt>
                <c:pt idx="60">
                  <c:v>252</c:v>
                </c:pt>
                <c:pt idx="61">
                  <c:v>247</c:v>
                </c:pt>
                <c:pt idx="62">
                  <c:v>303</c:v>
                </c:pt>
                <c:pt idx="63">
                  <c:v>322</c:v>
                </c:pt>
                <c:pt idx="64">
                  <c:v>329</c:v>
                </c:pt>
                <c:pt idx="65">
                  <c:v>194</c:v>
                </c:pt>
                <c:pt idx="66">
                  <c:v>308</c:v>
                </c:pt>
                <c:pt idx="67">
                  <c:v>387</c:v>
                </c:pt>
                <c:pt idx="68">
                  <c:v>252</c:v>
                </c:pt>
                <c:pt idx="69">
                  <c:v>268</c:v>
                </c:pt>
                <c:pt idx="70">
                  <c:v>211</c:v>
                </c:pt>
                <c:pt idx="71">
                  <c:v>126</c:v>
                </c:pt>
                <c:pt idx="72">
                  <c:v>240</c:v>
                </c:pt>
                <c:pt idx="73">
                  <c:v>265</c:v>
                </c:pt>
                <c:pt idx="74">
                  <c:v>342</c:v>
                </c:pt>
                <c:pt idx="75">
                  <c:v>273</c:v>
                </c:pt>
                <c:pt idx="76">
                  <c:v>270</c:v>
                </c:pt>
                <c:pt idx="77">
                  <c:v>193</c:v>
                </c:pt>
                <c:pt idx="78">
                  <c:v>91</c:v>
                </c:pt>
                <c:pt idx="79">
                  <c:v>132</c:v>
                </c:pt>
                <c:pt idx="80">
                  <c:v>257</c:v>
                </c:pt>
                <c:pt idx="81">
                  <c:v>318</c:v>
                </c:pt>
                <c:pt idx="82">
                  <c:v>233</c:v>
                </c:pt>
                <c:pt idx="83">
                  <c:v>201</c:v>
                </c:pt>
                <c:pt idx="84">
                  <c:v>301</c:v>
                </c:pt>
                <c:pt idx="85">
                  <c:v>245</c:v>
                </c:pt>
                <c:pt idx="86">
                  <c:v>308</c:v>
                </c:pt>
                <c:pt idx="87">
                  <c:v>323</c:v>
                </c:pt>
                <c:pt idx="88">
                  <c:v>255</c:v>
                </c:pt>
                <c:pt idx="89">
                  <c:v>229</c:v>
                </c:pt>
                <c:pt idx="90">
                  <c:v>302</c:v>
                </c:pt>
                <c:pt idx="91">
                  <c:v>245</c:v>
                </c:pt>
                <c:pt idx="92">
                  <c:v>126</c:v>
                </c:pt>
                <c:pt idx="93">
                  <c:v>225</c:v>
                </c:pt>
                <c:pt idx="94">
                  <c:v>251</c:v>
                </c:pt>
                <c:pt idx="95">
                  <c:v>258</c:v>
                </c:pt>
                <c:pt idx="96">
                  <c:v>242</c:v>
                </c:pt>
                <c:pt idx="97">
                  <c:v>182</c:v>
                </c:pt>
                <c:pt idx="98">
                  <c:v>200</c:v>
                </c:pt>
                <c:pt idx="99">
                  <c:v>165</c:v>
                </c:pt>
                <c:pt idx="100">
                  <c:v>275</c:v>
                </c:pt>
                <c:pt idx="101">
                  <c:v>258</c:v>
                </c:pt>
                <c:pt idx="102">
                  <c:v>278</c:v>
                </c:pt>
                <c:pt idx="103">
                  <c:v>280</c:v>
                </c:pt>
                <c:pt idx="104">
                  <c:v>352</c:v>
                </c:pt>
                <c:pt idx="105">
                  <c:v>312</c:v>
                </c:pt>
                <c:pt idx="106">
                  <c:v>323</c:v>
                </c:pt>
                <c:pt idx="107">
                  <c:v>342</c:v>
                </c:pt>
                <c:pt idx="108">
                  <c:v>284</c:v>
                </c:pt>
                <c:pt idx="109">
                  <c:v>242</c:v>
                </c:pt>
                <c:pt idx="110">
                  <c:v>262</c:v>
                </c:pt>
                <c:pt idx="111">
                  <c:v>285</c:v>
                </c:pt>
                <c:pt idx="112">
                  <c:v>304</c:v>
                </c:pt>
                <c:pt idx="113">
                  <c:v>308</c:v>
                </c:pt>
                <c:pt idx="114">
                  <c:v>299</c:v>
                </c:pt>
                <c:pt idx="115">
                  <c:v>287</c:v>
                </c:pt>
                <c:pt idx="116">
                  <c:v>277</c:v>
                </c:pt>
                <c:pt idx="117">
                  <c:v>344</c:v>
                </c:pt>
                <c:pt idx="118">
                  <c:v>362</c:v>
                </c:pt>
                <c:pt idx="119">
                  <c:v>365</c:v>
                </c:pt>
                <c:pt idx="120">
                  <c:v>368</c:v>
                </c:pt>
                <c:pt idx="121">
                  <c:v>317</c:v>
                </c:pt>
                <c:pt idx="122">
                  <c:v>386</c:v>
                </c:pt>
                <c:pt idx="123">
                  <c:v>442</c:v>
                </c:pt>
                <c:pt idx="124">
                  <c:v>424</c:v>
                </c:pt>
                <c:pt idx="125">
                  <c:v>358</c:v>
                </c:pt>
                <c:pt idx="126">
                  <c:v>384</c:v>
                </c:pt>
                <c:pt idx="127">
                  <c:v>395</c:v>
                </c:pt>
                <c:pt idx="128">
                  <c:v>384</c:v>
                </c:pt>
                <c:pt idx="129">
                  <c:v>458</c:v>
                </c:pt>
                <c:pt idx="130">
                  <c:v>512</c:v>
                </c:pt>
                <c:pt idx="131">
                  <c:v>505</c:v>
                </c:pt>
                <c:pt idx="132">
                  <c:v>481</c:v>
                </c:pt>
                <c:pt idx="133">
                  <c:v>412</c:v>
                </c:pt>
                <c:pt idx="134">
                  <c:v>498</c:v>
                </c:pt>
                <c:pt idx="135">
                  <c:v>465</c:v>
                </c:pt>
                <c:pt idx="136">
                  <c:v>439</c:v>
                </c:pt>
                <c:pt idx="137">
                  <c:v>507</c:v>
                </c:pt>
                <c:pt idx="138">
                  <c:v>495</c:v>
                </c:pt>
                <c:pt idx="139">
                  <c:v>502</c:v>
                </c:pt>
                <c:pt idx="140">
                  <c:v>400</c:v>
                </c:pt>
                <c:pt idx="141">
                  <c:v>382</c:v>
                </c:pt>
                <c:pt idx="142">
                  <c:v>524</c:v>
                </c:pt>
                <c:pt idx="143">
                  <c:v>529</c:v>
                </c:pt>
                <c:pt idx="144">
                  <c:v>572</c:v>
                </c:pt>
                <c:pt idx="145">
                  <c:v>380</c:v>
                </c:pt>
                <c:pt idx="146">
                  <c:v>417</c:v>
                </c:pt>
                <c:pt idx="147">
                  <c:v>402</c:v>
                </c:pt>
                <c:pt idx="148">
                  <c:v>375</c:v>
                </c:pt>
                <c:pt idx="149">
                  <c:v>362</c:v>
                </c:pt>
                <c:pt idx="150">
                  <c:v>418</c:v>
                </c:pt>
                <c:pt idx="151">
                  <c:v>502</c:v>
                </c:pt>
                <c:pt idx="152">
                  <c:v>503</c:v>
                </c:pt>
                <c:pt idx="153">
                  <c:v>473</c:v>
                </c:pt>
                <c:pt idx="154">
                  <c:v>480</c:v>
                </c:pt>
                <c:pt idx="155">
                  <c:v>512</c:v>
                </c:pt>
                <c:pt idx="156">
                  <c:v>471</c:v>
                </c:pt>
                <c:pt idx="157">
                  <c:v>542</c:v>
                </c:pt>
                <c:pt idx="158">
                  <c:v>528</c:v>
                </c:pt>
                <c:pt idx="159">
                  <c:v>481</c:v>
                </c:pt>
                <c:pt idx="160">
                  <c:v>493</c:v>
                </c:pt>
                <c:pt idx="161">
                  <c:v>375</c:v>
                </c:pt>
                <c:pt idx="162">
                  <c:v>371</c:v>
                </c:pt>
                <c:pt idx="163">
                  <c:v>374</c:v>
                </c:pt>
                <c:pt idx="164">
                  <c:v>443</c:v>
                </c:pt>
                <c:pt idx="165">
                  <c:v>465</c:v>
                </c:pt>
                <c:pt idx="166">
                  <c:v>533</c:v>
                </c:pt>
                <c:pt idx="167">
                  <c:v>687</c:v>
                </c:pt>
                <c:pt idx="168">
                  <c:v>612</c:v>
                </c:pt>
                <c:pt idx="169">
                  <c:v>651</c:v>
                </c:pt>
                <c:pt idx="170">
                  <c:v>590</c:v>
                </c:pt>
                <c:pt idx="171">
                  <c:v>619</c:v>
                </c:pt>
                <c:pt idx="172">
                  <c:v>720</c:v>
                </c:pt>
                <c:pt idx="173">
                  <c:v>680</c:v>
                </c:pt>
                <c:pt idx="174">
                  <c:v>617</c:v>
                </c:pt>
                <c:pt idx="175">
                  <c:v>571</c:v>
                </c:pt>
                <c:pt idx="176">
                  <c:v>440</c:v>
                </c:pt>
                <c:pt idx="177">
                  <c:v>471</c:v>
                </c:pt>
                <c:pt idx="178">
                  <c:v>615</c:v>
                </c:pt>
                <c:pt idx="179">
                  <c:v>679</c:v>
                </c:pt>
                <c:pt idx="180">
                  <c:v>695</c:v>
                </c:pt>
                <c:pt idx="181">
                  <c:v>592</c:v>
                </c:pt>
                <c:pt idx="182">
                  <c:v>530</c:v>
                </c:pt>
                <c:pt idx="183">
                  <c:v>563</c:v>
                </c:pt>
                <c:pt idx="184">
                  <c:v>527</c:v>
                </c:pt>
                <c:pt idx="185">
                  <c:v>890</c:v>
                </c:pt>
                <c:pt idx="186">
                  <c:v>928</c:v>
                </c:pt>
                <c:pt idx="187">
                  <c:v>1000</c:v>
                </c:pt>
                <c:pt idx="188">
                  <c:v>1094</c:v>
                </c:pt>
                <c:pt idx="189">
                  <c:v>1194</c:v>
                </c:pt>
                <c:pt idx="190">
                  <c:v>1138</c:v>
                </c:pt>
                <c:pt idx="191">
                  <c:v>1180</c:v>
                </c:pt>
                <c:pt idx="192">
                  <c:v>1289</c:v>
                </c:pt>
                <c:pt idx="193">
                  <c:v>1115</c:v>
                </c:pt>
                <c:pt idx="194">
                  <c:v>1122</c:v>
                </c:pt>
                <c:pt idx="195">
                  <c:v>1134</c:v>
                </c:pt>
                <c:pt idx="196">
                  <c:v>1286</c:v>
                </c:pt>
                <c:pt idx="197">
                  <c:v>1062</c:v>
                </c:pt>
                <c:pt idx="198">
                  <c:v>1185</c:v>
                </c:pt>
                <c:pt idx="199">
                  <c:v>1170</c:v>
                </c:pt>
                <c:pt idx="200">
                  <c:v>1301</c:v>
                </c:pt>
                <c:pt idx="201">
                  <c:v>1350</c:v>
                </c:pt>
                <c:pt idx="202">
                  <c:v>1232</c:v>
                </c:pt>
                <c:pt idx="203">
                  <c:v>1444</c:v>
                </c:pt>
                <c:pt idx="204">
                  <c:v>1326</c:v>
                </c:pt>
                <c:pt idx="205">
                  <c:v>1453</c:v>
                </c:pt>
                <c:pt idx="206">
                  <c:v>1454</c:v>
                </c:pt>
                <c:pt idx="207">
                  <c:v>668.7</c:v>
                </c:pt>
                <c:pt idx="208">
                  <c:v>1312</c:v>
                </c:pt>
                <c:pt idx="209">
                  <c:v>1231</c:v>
                </c:pt>
                <c:pt idx="210">
                  <c:v>1558</c:v>
                </c:pt>
                <c:pt idx="211">
                  <c:v>768</c:v>
                </c:pt>
                <c:pt idx="212">
                  <c:v>564</c:v>
                </c:pt>
                <c:pt idx="213">
                  <c:v>793</c:v>
                </c:pt>
                <c:pt idx="214">
                  <c:v>838</c:v>
                </c:pt>
                <c:pt idx="215">
                  <c:v>727</c:v>
                </c:pt>
                <c:pt idx="216">
                  <c:v>1330</c:v>
                </c:pt>
                <c:pt idx="217">
                  <c:v>1638</c:v>
                </c:pt>
                <c:pt idx="218">
                  <c:v>694</c:v>
                </c:pt>
                <c:pt idx="219">
                  <c:v>627</c:v>
                </c:pt>
                <c:pt idx="220">
                  <c:v>1408</c:v>
                </c:pt>
                <c:pt idx="221">
                  <c:v>1265</c:v>
                </c:pt>
                <c:pt idx="222">
                  <c:v>1233</c:v>
                </c:pt>
                <c:pt idx="223">
                  <c:v>1262</c:v>
                </c:pt>
                <c:pt idx="224">
                  <c:v>1168</c:v>
                </c:pt>
                <c:pt idx="225">
                  <c:v>1278</c:v>
                </c:pt>
                <c:pt idx="226">
                  <c:v>1135</c:v>
                </c:pt>
                <c:pt idx="227">
                  <c:v>1363</c:v>
                </c:pt>
                <c:pt idx="228">
                  <c:v>1553</c:v>
                </c:pt>
                <c:pt idx="229">
                  <c:v>1382</c:v>
                </c:pt>
                <c:pt idx="230">
                  <c:v>1390</c:v>
                </c:pt>
                <c:pt idx="231">
                  <c:v>1633</c:v>
                </c:pt>
                <c:pt idx="232">
                  <c:v>1380</c:v>
                </c:pt>
                <c:pt idx="233">
                  <c:v>1387</c:v>
                </c:pt>
                <c:pt idx="234">
                  <c:v>1212</c:v>
                </c:pt>
                <c:pt idx="235">
                  <c:v>1310</c:v>
                </c:pt>
                <c:pt idx="236">
                  <c:v>1288</c:v>
                </c:pt>
                <c:pt idx="237">
                  <c:v>1439</c:v>
                </c:pt>
                <c:pt idx="238">
                  <c:v>753</c:v>
                </c:pt>
                <c:pt idx="239">
                  <c:v>409</c:v>
                </c:pt>
                <c:pt idx="240">
                  <c:v>688</c:v>
                </c:pt>
                <c:pt idx="241">
                  <c:v>1038</c:v>
                </c:pt>
                <c:pt idx="242">
                  <c:v>1104</c:v>
                </c:pt>
                <c:pt idx="243">
                  <c:v>1058</c:v>
                </c:pt>
                <c:pt idx="244">
                  <c:v>641</c:v>
                </c:pt>
                <c:pt idx="245">
                  <c:v>905</c:v>
                </c:pt>
                <c:pt idx="246">
                  <c:v>774</c:v>
                </c:pt>
                <c:pt idx="247">
                  <c:v>730</c:v>
                </c:pt>
                <c:pt idx="248">
                  <c:v>1160</c:v>
                </c:pt>
                <c:pt idx="249">
                  <c:v>889</c:v>
                </c:pt>
                <c:pt idx="250">
                  <c:v>616</c:v>
                </c:pt>
                <c:pt idx="251">
                  <c:v>687</c:v>
                </c:pt>
                <c:pt idx="252">
                  <c:v>337</c:v>
                </c:pt>
                <c:pt idx="253">
                  <c:v>425</c:v>
                </c:pt>
                <c:pt idx="254">
                  <c:v>562</c:v>
                </c:pt>
                <c:pt idx="255">
                  <c:v>790</c:v>
                </c:pt>
                <c:pt idx="256">
                  <c:v>766</c:v>
                </c:pt>
                <c:pt idx="257">
                  <c:v>576</c:v>
                </c:pt>
                <c:pt idx="258">
                  <c:v>377</c:v>
                </c:pt>
                <c:pt idx="259">
                  <c:v>481</c:v>
                </c:pt>
                <c:pt idx="260">
                  <c:v>180</c:v>
                </c:pt>
                <c:pt idx="261">
                  <c:v>436</c:v>
                </c:pt>
                <c:pt idx="262">
                  <c:v>590</c:v>
                </c:pt>
                <c:pt idx="263">
                  <c:v>812</c:v>
                </c:pt>
                <c:pt idx="264">
                  <c:v>663</c:v>
                </c:pt>
                <c:pt idx="265">
                  <c:v>575</c:v>
                </c:pt>
                <c:pt idx="266">
                  <c:v>542</c:v>
                </c:pt>
                <c:pt idx="267">
                  <c:v>230</c:v>
                </c:pt>
                <c:pt idx="268">
                  <c:v>202</c:v>
                </c:pt>
                <c:pt idx="269">
                  <c:v>484</c:v>
                </c:pt>
                <c:pt idx="270">
                  <c:v>568</c:v>
                </c:pt>
                <c:pt idx="271">
                  <c:v>594</c:v>
                </c:pt>
                <c:pt idx="272">
                  <c:v>536</c:v>
                </c:pt>
                <c:pt idx="273">
                  <c:v>528</c:v>
                </c:pt>
                <c:pt idx="274">
                  <c:v>412</c:v>
                </c:pt>
                <c:pt idx="275">
                  <c:v>218</c:v>
                </c:pt>
                <c:pt idx="276">
                  <c:v>512</c:v>
                </c:pt>
                <c:pt idx="277">
                  <c:v>648</c:v>
                </c:pt>
                <c:pt idx="278">
                  <c:v>672</c:v>
                </c:pt>
                <c:pt idx="279">
                  <c:v>644</c:v>
                </c:pt>
                <c:pt idx="280">
                  <c:v>589</c:v>
                </c:pt>
                <c:pt idx="281">
                  <c:v>518</c:v>
                </c:pt>
                <c:pt idx="282">
                  <c:v>141</c:v>
                </c:pt>
                <c:pt idx="283">
                  <c:v>512</c:v>
                </c:pt>
                <c:pt idx="284">
                  <c:v>601</c:v>
                </c:pt>
                <c:pt idx="285">
                  <c:v>641</c:v>
                </c:pt>
                <c:pt idx="286">
                  <c:v>638</c:v>
                </c:pt>
                <c:pt idx="287">
                  <c:v>591</c:v>
                </c:pt>
                <c:pt idx="288">
                  <c:v>578</c:v>
                </c:pt>
                <c:pt idx="289">
                  <c:v>614</c:v>
                </c:pt>
                <c:pt idx="290">
                  <c:v>720</c:v>
                </c:pt>
                <c:pt idx="291">
                  <c:v>592</c:v>
                </c:pt>
                <c:pt idx="292">
                  <c:v>688</c:v>
                </c:pt>
                <c:pt idx="293">
                  <c:v>601</c:v>
                </c:pt>
                <c:pt idx="294">
                  <c:v>673</c:v>
                </c:pt>
                <c:pt idx="295">
                  <c:v>702</c:v>
                </c:pt>
                <c:pt idx="296">
                  <c:v>781</c:v>
                </c:pt>
                <c:pt idx="297">
                  <c:v>520</c:v>
                </c:pt>
                <c:pt idx="298">
                  <c:v>425</c:v>
                </c:pt>
                <c:pt idx="299">
                  <c:v>567</c:v>
                </c:pt>
                <c:pt idx="300">
                  <c:v>601</c:v>
                </c:pt>
                <c:pt idx="301">
                  <c:v>689</c:v>
                </c:pt>
                <c:pt idx="302">
                  <c:v>655</c:v>
                </c:pt>
                <c:pt idx="303">
                  <c:v>609</c:v>
                </c:pt>
                <c:pt idx="304">
                  <c:v>701</c:v>
                </c:pt>
                <c:pt idx="305">
                  <c:v>658</c:v>
                </c:pt>
                <c:pt idx="306">
                  <c:v>822</c:v>
                </c:pt>
                <c:pt idx="307">
                  <c:v>845</c:v>
                </c:pt>
                <c:pt idx="308">
                  <c:v>862</c:v>
                </c:pt>
                <c:pt idx="309">
                  <c:v>912</c:v>
                </c:pt>
                <c:pt idx="310">
                  <c:v>899</c:v>
                </c:pt>
                <c:pt idx="311">
                  <c:v>958</c:v>
                </c:pt>
                <c:pt idx="312">
                  <c:v>1012</c:v>
                </c:pt>
                <c:pt idx="313">
                  <c:v>1039</c:v>
                </c:pt>
                <c:pt idx="314">
                  <c:v>1189</c:v>
                </c:pt>
                <c:pt idx="315">
                  <c:v>983</c:v>
                </c:pt>
                <c:pt idx="316">
                  <c:v>1152</c:v>
                </c:pt>
                <c:pt idx="317">
                  <c:v>1289</c:v>
                </c:pt>
                <c:pt idx="318">
                  <c:v>1345</c:v>
                </c:pt>
                <c:pt idx="319">
                  <c:v>1412</c:v>
                </c:pt>
                <c:pt idx="320">
                  <c:v>1585</c:v>
                </c:pt>
                <c:pt idx="321">
                  <c:v>1635</c:v>
                </c:pt>
                <c:pt idx="322">
                  <c:v>1589</c:v>
                </c:pt>
                <c:pt idx="323">
                  <c:v>1512</c:v>
                </c:pt>
                <c:pt idx="324">
                  <c:v>1755</c:v>
                </c:pt>
                <c:pt idx="325">
                  <c:v>1932</c:v>
                </c:pt>
                <c:pt idx="326">
                  <c:v>1996</c:v>
                </c:pt>
                <c:pt idx="327">
                  <c:v>2065</c:v>
                </c:pt>
                <c:pt idx="328">
                  <c:v>2114</c:v>
                </c:pt>
                <c:pt idx="329">
                  <c:v>2032</c:v>
                </c:pt>
                <c:pt idx="330">
                  <c:v>1934</c:v>
                </c:pt>
                <c:pt idx="331">
                  <c:v>2056</c:v>
                </c:pt>
                <c:pt idx="332">
                  <c:v>2093</c:v>
                </c:pt>
                <c:pt idx="333">
                  <c:v>2055</c:v>
                </c:pt>
                <c:pt idx="334">
                  <c:v>1896</c:v>
                </c:pt>
                <c:pt idx="335">
                  <c:v>1756</c:v>
                </c:pt>
                <c:pt idx="336">
                  <c:v>1532</c:v>
                </c:pt>
                <c:pt idx="337">
                  <c:v>1387</c:v>
                </c:pt>
                <c:pt idx="338">
                  <c:v>1128</c:v>
                </c:pt>
                <c:pt idx="339">
                  <c:v>1105</c:v>
                </c:pt>
                <c:pt idx="340">
                  <c:v>1105</c:v>
                </c:pt>
                <c:pt idx="341">
                  <c:v>1153</c:v>
                </c:pt>
                <c:pt idx="342">
                  <c:v>1087</c:v>
                </c:pt>
                <c:pt idx="343">
                  <c:v>959</c:v>
                </c:pt>
                <c:pt idx="344">
                  <c:v>895</c:v>
                </c:pt>
                <c:pt idx="345">
                  <c:v>1214</c:v>
                </c:pt>
                <c:pt idx="346">
                  <c:v>1289</c:v>
                </c:pt>
                <c:pt idx="347">
                  <c:v>1244</c:v>
                </c:pt>
                <c:pt idx="348">
                  <c:v>1197</c:v>
                </c:pt>
                <c:pt idx="349">
                  <c:v>1324</c:v>
                </c:pt>
                <c:pt idx="350">
                  <c:v>1145</c:v>
                </c:pt>
                <c:pt idx="351">
                  <c:v>1093</c:v>
                </c:pt>
                <c:pt idx="352">
                  <c:v>953</c:v>
                </c:pt>
                <c:pt idx="353">
                  <c:v>923</c:v>
                </c:pt>
                <c:pt idx="354">
                  <c:v>850</c:v>
                </c:pt>
                <c:pt idx="355">
                  <c:v>911</c:v>
                </c:pt>
                <c:pt idx="356">
                  <c:v>809</c:v>
                </c:pt>
                <c:pt idx="357">
                  <c:v>631</c:v>
                </c:pt>
                <c:pt idx="358">
                  <c:v>529</c:v>
                </c:pt>
                <c:pt idx="359">
                  <c:v>489</c:v>
                </c:pt>
                <c:pt idx="360">
                  <c:v>503</c:v>
                </c:pt>
                <c:pt idx="361">
                  <c:v>473</c:v>
                </c:pt>
                <c:pt idx="362">
                  <c:v>515</c:v>
                </c:pt>
                <c:pt idx="363">
                  <c:v>479</c:v>
                </c:pt>
                <c:pt idx="364">
                  <c:v>431</c:v>
                </c:pt>
                <c:pt idx="365">
                  <c:v>392</c:v>
                </c:pt>
                <c:pt idx="366">
                  <c:v>337</c:v>
                </c:pt>
                <c:pt idx="367">
                  <c:v>359</c:v>
                </c:pt>
                <c:pt idx="368">
                  <c:v>451</c:v>
                </c:pt>
                <c:pt idx="369">
                  <c:v>433</c:v>
                </c:pt>
                <c:pt idx="370">
                  <c:v>399</c:v>
                </c:pt>
                <c:pt idx="371">
                  <c:v>339</c:v>
                </c:pt>
                <c:pt idx="372">
                  <c:v>197</c:v>
                </c:pt>
                <c:pt idx="373">
                  <c:v>146</c:v>
                </c:pt>
                <c:pt idx="374">
                  <c:v>196</c:v>
                </c:pt>
                <c:pt idx="375">
                  <c:v>225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430400"/>
        <c:axId val="179500672"/>
      </c:barChart>
      <c:catAx>
        <c:axId val="1474304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179500672"/>
        <c:crosses val="autoZero"/>
        <c:auto val="1"/>
        <c:lblAlgn val="ctr"/>
        <c:lblOffset val="100"/>
        <c:tickLblSkip val="1"/>
        <c:noMultiLvlLbl val="1"/>
      </c:catAx>
      <c:valAx>
        <c:axId val="17950067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4743040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1" r:id="rId11"/>
    <p:sldLayoutId id="2147483662" r:id="rId12"/>
    <p:sldLayoutId id="2147483663" r:id="rId13"/>
    <p:sldLayoutId id="2147483664" r:id="rId14"/>
    <p:sldLayoutId id="2147483666" r:id="rId15"/>
    <p:sldLayoutId id="2147483667" r:id="rId16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7" y="8589022"/>
            <a:ext cx="15263624" cy="19163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ro-RO" dirty="0"/>
              <a:t>13.</a:t>
            </a:r>
            <a:r>
              <a:rPr lang="en-US" dirty="0"/>
              <a:t>0</a:t>
            </a:r>
            <a:r>
              <a:rPr lang="ro-RO" dirty="0"/>
              <a:t>5.202</a:t>
            </a:r>
            <a:r>
              <a:rPr lang="en-US" dirty="0"/>
              <a:t>1</a:t>
            </a:r>
            <a:endParaRPr dirty="0"/>
          </a:p>
        </p:txBody>
      </p:sp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822196" y="1449220"/>
            <a:ext cx="6739607" cy="167963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7" y="7685179"/>
            <a:ext cx="17697907" cy="2511655"/>
            <a:chOff x="0" y="-226240"/>
            <a:chExt cx="17697906" cy="2511654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1" y="-226240"/>
              <a:ext cx="6088441" cy="2282404"/>
              <a:chOff x="0" y="-22925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0" y="-22925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5.995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4896428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+14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20819" y="5768619"/>
            <a:ext cx="8742361" cy="2178761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  <a:r>
              <a:rPr lang="ro-RO" sz="8000" b="1" dirty="0"/>
              <a:t> </a:t>
            </a:r>
            <a:r>
              <a:rPr sz="8000" b="1" dirty="0" err="1"/>
              <a:t>infectare</a:t>
            </a:r>
            <a:r>
              <a:rPr sz="8000" b="1" dirty="0"/>
              <a:t>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2565950" y="10414012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98859"/>
              <a:ext cx="6197050" cy="2186555"/>
              <a:chOff x="-1" y="95848"/>
              <a:chExt cx="6197049" cy="2186553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95848"/>
                <a:ext cx="6197049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3094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40" name="Group 8">
            <a:extLst>
              <a:ext uri="{FF2B5EF4-FFF2-40B4-BE49-F238E27FC236}">
                <a16:creationId xmlns:a16="http://schemas.microsoft.com/office/drawing/2014/main" id="{F11AB8F2-7383-4AC9-B4B6-447E342372B3}"/>
              </a:ext>
            </a:extLst>
          </p:cNvPr>
          <p:cNvGrpSpPr/>
          <p:nvPr/>
        </p:nvGrpSpPr>
        <p:grpSpPr>
          <a:xfrm>
            <a:off x="2565950" y="2981074"/>
            <a:ext cx="17708410" cy="2285418"/>
            <a:chOff x="0" y="-2"/>
            <a:chExt cx="17708409" cy="2285416"/>
          </a:xfrm>
        </p:grpSpPr>
        <p:grpSp>
          <p:nvGrpSpPr>
            <p:cNvPr id="41" name="Rectangle 4">
              <a:extLst>
                <a:ext uri="{FF2B5EF4-FFF2-40B4-BE49-F238E27FC236}">
                  <a16:creationId xmlns:a16="http://schemas.microsoft.com/office/drawing/2014/main" id="{5023297A-9E65-46BB-942C-C642FE45B810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45" name="Rectangle">
                <a:extLst>
                  <a:ext uri="{FF2B5EF4-FFF2-40B4-BE49-F238E27FC236}">
                    <a16:creationId xmlns:a16="http://schemas.microsoft.com/office/drawing/2014/main" id="{EDFA5686-FD46-40CD-8F9E-EC4D88139C24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46" name="cazuri noi înregistrate astăzi">
                <a:extLst>
                  <a:ext uri="{FF2B5EF4-FFF2-40B4-BE49-F238E27FC236}">
                    <a16:creationId xmlns:a16="http://schemas.microsoft.com/office/drawing/2014/main" id="{DFCDFC4B-9DF7-4BC9-9FA3-B67C327070B8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/>
                  <a:t>astăzi</a:t>
                </a:r>
                <a:endParaRPr dirty="0"/>
              </a:p>
            </p:txBody>
          </p:sp>
        </p:grpSp>
        <p:grpSp>
          <p:nvGrpSpPr>
            <p:cNvPr id="42" name="Rectangle 5">
              <a:extLst>
                <a:ext uri="{FF2B5EF4-FFF2-40B4-BE49-F238E27FC236}">
                  <a16:creationId xmlns:a16="http://schemas.microsoft.com/office/drawing/2014/main" id="{2BF01B86-F6BE-463A-A568-3B678C938B5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43" name="Rectangle">
                <a:extLst>
                  <a:ext uri="{FF2B5EF4-FFF2-40B4-BE49-F238E27FC236}">
                    <a16:creationId xmlns:a16="http://schemas.microsoft.com/office/drawing/2014/main" id="{5421CBC9-A91B-4965-8493-F10964047FF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44" name="+156">
                <a:extLst>
                  <a:ext uri="{FF2B5EF4-FFF2-40B4-BE49-F238E27FC236}">
                    <a16:creationId xmlns:a16="http://schemas.microsoft.com/office/drawing/2014/main" id="{E2B11365-4CF4-4A03-BD97-67D011E464C2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213</a:t>
                </a:r>
                <a:endParaRPr b="1" dirty="0"/>
              </a:p>
            </p:txBody>
          </p:sp>
        </p:grpSp>
      </p:grpSp>
      <p:grpSp>
        <p:nvGrpSpPr>
          <p:cNvPr id="32" name="Group 8">
            <a:extLst>
              <a:ext uri="{FF2B5EF4-FFF2-40B4-BE49-F238E27FC236}">
                <a16:creationId xmlns:a16="http://schemas.microsoft.com/office/drawing/2014/main" id="{EFCC1F2A-20EE-4BB9-AD5B-60A4BB9D99F9}"/>
              </a:ext>
            </a:extLst>
          </p:cNvPr>
          <p:cNvGrpSpPr/>
          <p:nvPr/>
        </p:nvGrpSpPr>
        <p:grpSpPr>
          <a:xfrm>
            <a:off x="2565950" y="7869812"/>
            <a:ext cx="17708410" cy="2285418"/>
            <a:chOff x="0" y="-2"/>
            <a:chExt cx="17708409" cy="2285416"/>
          </a:xfrm>
        </p:grpSpPr>
        <p:grpSp>
          <p:nvGrpSpPr>
            <p:cNvPr id="33" name="Rectangle 4">
              <a:extLst>
                <a:ext uri="{FF2B5EF4-FFF2-40B4-BE49-F238E27FC236}">
                  <a16:creationId xmlns:a16="http://schemas.microsoft.com/office/drawing/2014/main" id="{7DF11113-E0C9-44BC-8ECF-D3529C898ABC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7" name="Rectangle">
                <a:extLst>
                  <a:ext uri="{FF2B5EF4-FFF2-40B4-BE49-F238E27FC236}">
                    <a16:creationId xmlns:a16="http://schemas.microsoft.com/office/drawing/2014/main" id="{AAF2F444-9FD9-456B-A7DD-6342956CB8B7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>
                <a:extLst>
                  <a:ext uri="{FF2B5EF4-FFF2-40B4-BE49-F238E27FC236}">
                    <a16:creationId xmlns:a16="http://schemas.microsoft.com/office/drawing/2014/main" id="{0042250C-1F7D-45A4-8AAE-C7BC316C7E2B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totale</a:t>
                </a:r>
                <a:endParaRPr dirty="0"/>
              </a:p>
            </p:txBody>
          </p:sp>
        </p:grpSp>
        <p:grpSp>
          <p:nvGrpSpPr>
            <p:cNvPr id="34" name="Rectangle 5">
              <a:extLst>
                <a:ext uri="{FF2B5EF4-FFF2-40B4-BE49-F238E27FC236}">
                  <a16:creationId xmlns:a16="http://schemas.microsoft.com/office/drawing/2014/main" id="{E0392FFF-489B-42EA-87DF-A3FEE46E29CA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35" name="Rectangle">
                <a:extLst>
                  <a:ext uri="{FF2B5EF4-FFF2-40B4-BE49-F238E27FC236}">
                    <a16:creationId xmlns:a16="http://schemas.microsoft.com/office/drawing/2014/main" id="{A40048DE-56FD-4161-BDDD-9C90A9EC0610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>
                <a:extLst>
                  <a:ext uri="{FF2B5EF4-FFF2-40B4-BE49-F238E27FC236}">
                    <a16:creationId xmlns:a16="http://schemas.microsoft.com/office/drawing/2014/main" id="{6A115427-0CDB-427B-AFB4-6C4459642B5A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253</a:t>
                </a:r>
                <a:r>
                  <a:rPr lang="x-none" b="1" dirty="0"/>
                  <a:t>.</a:t>
                </a:r>
                <a:r>
                  <a:rPr lang="ro-RO" b="1" dirty="0"/>
                  <a:t>386</a:t>
                </a:r>
                <a:endParaRPr b="1" dirty="0"/>
              </a:p>
            </p:txBody>
          </p:sp>
        </p:grpSp>
      </p:grpSp>
      <p:grpSp>
        <p:nvGrpSpPr>
          <p:cNvPr id="25" name="Group 8">
            <a:extLst>
              <a:ext uri="{FF2B5EF4-FFF2-40B4-BE49-F238E27FC236}">
                <a16:creationId xmlns:a16="http://schemas.microsoft.com/office/drawing/2014/main" id="{48B70B4A-B060-4C63-9B4F-FD85B74D524A}"/>
              </a:ext>
            </a:extLst>
          </p:cNvPr>
          <p:cNvGrpSpPr/>
          <p:nvPr/>
        </p:nvGrpSpPr>
        <p:grpSpPr>
          <a:xfrm>
            <a:off x="2565950" y="5385910"/>
            <a:ext cx="17708410" cy="2285418"/>
            <a:chOff x="0" y="-2"/>
            <a:chExt cx="17708409" cy="2285416"/>
          </a:xfrm>
        </p:grpSpPr>
        <p:grpSp>
          <p:nvGrpSpPr>
            <p:cNvPr id="26" name="Rectangle 4">
              <a:extLst>
                <a:ext uri="{FF2B5EF4-FFF2-40B4-BE49-F238E27FC236}">
                  <a16:creationId xmlns:a16="http://schemas.microsoft.com/office/drawing/2014/main" id="{2D381D7A-8B69-45F3-919B-F0D67E858845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70E02A59-D918-4497-960C-5F06F8AC6C7C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noi înregistrate astăzi">
                <a:extLst>
                  <a:ext uri="{FF2B5EF4-FFF2-40B4-BE49-F238E27FC236}">
                    <a16:creationId xmlns:a16="http://schemas.microsoft.com/office/drawing/2014/main" id="{9ADAD26E-AA68-430C-B224-30E694EAD23B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de import</a:t>
                </a:r>
                <a:endParaRPr dirty="0"/>
              </a:p>
            </p:txBody>
          </p:sp>
        </p:grpSp>
        <p:grpSp>
          <p:nvGrpSpPr>
            <p:cNvPr id="27" name="Rectangle 5">
              <a:extLst>
                <a:ext uri="{FF2B5EF4-FFF2-40B4-BE49-F238E27FC236}">
                  <a16:creationId xmlns:a16="http://schemas.microsoft.com/office/drawing/2014/main" id="{C0325401-2304-4580-8237-1DA32F0A7E52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00C6989D-DC29-449F-81F8-228749CB3F6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277F24F-9C5E-4F27-9957-794AC66E0BE5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2</a:t>
                </a:r>
                <a:endParaRPr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281925" y="3505151"/>
            <a:ext cx="17708410" cy="2056290"/>
            <a:chOff x="0" y="-271142"/>
            <a:chExt cx="17708409" cy="2556556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Total 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0" y="-271142"/>
              <a:ext cx="6074530" cy="2438952"/>
              <a:chOff x="-1" y="-274153"/>
              <a:chExt cx="6074529" cy="2438950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-1" y="-274153"/>
                <a:ext cx="6074529" cy="2362749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4.452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281925" y="6013276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Rapid-Antigen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1655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id="{87F24E76-BF16-B64F-9AF2-3236D1FCB5A7}"/>
              </a:ext>
            </a:extLst>
          </p:cNvPr>
          <p:cNvGrpSpPr/>
          <p:nvPr/>
        </p:nvGrpSpPr>
        <p:grpSpPr>
          <a:xfrm>
            <a:off x="4281925" y="8714974"/>
            <a:ext cx="17413231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878646" cy="2282404"/>
              <a:chOff x="-1" y="-1"/>
              <a:chExt cx="6878645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C38DE8E-310C-214A-9D57-DB787D22081C}"/>
                  </a:ext>
                </a:extLst>
              </p:cNvPr>
              <p:cNvSpPr/>
              <p:nvPr/>
            </p:nvSpPr>
            <p:spPr>
              <a:xfrm>
                <a:off x="0" y="117603"/>
                <a:ext cx="6878644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1.040.801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528215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lc="http://schemas.openxmlformats.org/drawingml/2006/lockedCanvas"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785111854"/>
              </p:ext>
            </p:extLst>
          </p:nvPr>
        </p:nvGraphicFramePr>
        <p:xfrm>
          <a:off x="1008149" y="2454004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5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3612205444"/>
              </p:ext>
            </p:extLst>
          </p:nvPr>
        </p:nvGraphicFramePr>
        <p:xfrm>
          <a:off x="981307" y="1739591"/>
          <a:ext cx="23060722" cy="11050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657422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244.298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4899401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+225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1986750842"/>
              </p:ext>
            </p:extLst>
          </p:nvPr>
        </p:nvGraphicFramePr>
        <p:xfrm>
          <a:off x="938464" y="1439333"/>
          <a:ext cx="2300437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51362" y="7103937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id="{6095E445-0BB6-4494-8C94-A007C15B3F72}"/>
              </a:ext>
            </a:extLst>
          </p:cNvPr>
          <p:cNvGrpSpPr/>
          <p:nvPr/>
        </p:nvGrpSpPr>
        <p:grpSpPr>
          <a:xfrm>
            <a:off x="10604441" y="7139889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id="{AFEE9A52-7112-41A1-81A9-0655D62884C8}"/>
              </a:ext>
            </a:extLst>
          </p:cNvPr>
          <p:cNvGrpSpPr/>
          <p:nvPr/>
        </p:nvGrpSpPr>
        <p:grpSpPr>
          <a:xfrm>
            <a:off x="17129414" y="7103937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id="{1726E0C7-6571-4DBF-9173-C01B3EC0BDFF}"/>
              </a:ext>
            </a:extLst>
          </p:cNvPr>
          <p:cNvGrpSpPr/>
          <p:nvPr/>
        </p:nvGrpSpPr>
        <p:grpSpPr>
          <a:xfrm>
            <a:off x="4071558" y="3561169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ro-RO" dirty="0"/>
                  <a:t>infectare în rândul 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+1</a:t>
                </a:r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0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0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1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7686127"/>
            <a:ext cx="17708410" cy="2285418"/>
            <a:chOff x="0" y="-4"/>
            <a:chExt cx="17708409" cy="2285418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4"/>
              <a:ext cx="17708409" cy="2285416"/>
              <a:chOff x="0" y="-3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3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088439" y="611794"/>
                <a:ext cx="1161996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 Pacienți supuși ventilării mecanice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grpSp>
        <p:nvGrpSpPr>
          <p:cNvPr id="28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3980115" y="4990188"/>
            <a:ext cx="17799852" cy="2285418"/>
            <a:chOff x="-91442" y="-2"/>
            <a:chExt cx="17799851" cy="2285416"/>
          </a:xfrm>
        </p:grpSpPr>
        <p:grpSp>
          <p:nvGrpSpPr>
            <p:cNvPr id="29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3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4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</a:t>
                </a:r>
                <a:r>
                  <a:rPr lang="en-US" dirty="0"/>
                  <a:t> </a:t>
                </a:r>
                <a:r>
                  <a:rPr lang="en-US" dirty="0" err="1"/>
                  <a:t>extrem</a:t>
                </a:r>
                <a:r>
                  <a:rPr lang="en-US" dirty="0"/>
                  <a:t> de</a:t>
                </a:r>
                <a:r>
                  <a:rPr lang="ro-RO" dirty="0"/>
                  <a:t> gravă</a:t>
                </a:r>
                <a:endParaRPr dirty="0"/>
              </a:p>
            </p:txBody>
          </p:sp>
        </p:grpSp>
        <p:grpSp>
          <p:nvGrpSpPr>
            <p:cNvPr id="30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-91442" y="3010"/>
              <a:ext cx="6088442" cy="2282404"/>
              <a:chOff x="-91443" y="-1"/>
              <a:chExt cx="6088441" cy="2282402"/>
            </a:xfrm>
          </p:grpSpPr>
          <p:sp>
            <p:nvSpPr>
              <p:cNvPr id="31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91443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r>
                  <a:rPr lang="ro-RO" sz="9500" dirty="0"/>
                  <a:t> </a:t>
                </a:r>
              </a:p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lang="en-US" dirty="0"/>
              </a:p>
            </p:txBody>
          </p:sp>
          <p:sp>
            <p:nvSpPr>
              <p:cNvPr id="32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sp>
        <p:nvSpPr>
          <p:cNvPr id="24" name="+156">
            <a:extLst>
              <a:ext uri="{FF2B5EF4-FFF2-40B4-BE49-F238E27FC236}">
                <a16:creationId xmlns:a16="http://schemas.microsoft.com/office/drawing/2014/main" id="{C3830ABB-261A-47FC-B222-D49394DEC9FD}"/>
              </a:ext>
            </a:extLst>
          </p:cNvPr>
          <p:cNvSpPr/>
          <p:nvPr/>
        </p:nvSpPr>
        <p:spPr>
          <a:xfrm>
            <a:off x="4556118" y="800553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22</a:t>
            </a:r>
            <a:endParaRPr b="1" dirty="0"/>
          </a:p>
        </p:txBody>
      </p:sp>
      <p:sp>
        <p:nvSpPr>
          <p:cNvPr id="25" name="+156">
            <a:extLst>
              <a:ext uri="{FF2B5EF4-FFF2-40B4-BE49-F238E27FC236}">
                <a16:creationId xmlns:a16="http://schemas.microsoft.com/office/drawing/2014/main" id="{8458E4AE-8942-424A-A682-26C710B1278A}"/>
              </a:ext>
            </a:extLst>
          </p:cNvPr>
          <p:cNvSpPr/>
          <p:nvPr/>
        </p:nvSpPr>
        <p:spPr>
          <a:xfrm>
            <a:off x="4556118" y="521848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163</a:t>
            </a: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10637</TotalTime>
  <Words>264</Words>
  <Application>Microsoft Office PowerPoint</Application>
  <PresentationFormat>Particularizare</PresentationFormat>
  <Paragraphs>154</Paragraphs>
  <Slides>11</Slides>
  <Notes>1</Notes>
  <HiddenSlides>0</HiddenSlides>
  <MMClips>0</MMClips>
  <ScaleCrop>false</ScaleCrop>
  <HeadingPairs>
    <vt:vector size="6" baseType="variant">
      <vt:variant>
        <vt:lpstr>Fonturi utilizate</vt:lpstr>
      </vt:variant>
      <vt:variant>
        <vt:i4>8</vt:i4>
      </vt:variant>
      <vt:variant>
        <vt:lpstr>Temă</vt:lpstr>
      </vt:variant>
      <vt:variant>
        <vt:i4>1</vt:i4>
      </vt:variant>
      <vt:variant>
        <vt:lpstr>Titluri diapozitive</vt:lpstr>
      </vt:variant>
      <vt:variant>
        <vt:i4>11</vt:i4>
      </vt:variant>
    </vt:vector>
  </HeadingPairs>
  <TitlesOfParts>
    <vt:vector size="20" baseType="lpstr">
      <vt:lpstr>Helvetica Neue</vt:lpstr>
      <vt:lpstr>Helvetica Neue Light</vt:lpstr>
      <vt:lpstr>Helvetica Neue Medium</vt:lpstr>
      <vt:lpstr>Montserrat Black</vt:lpstr>
      <vt:lpstr>Montserrat Bold</vt:lpstr>
      <vt:lpstr>Montserrat Regular</vt:lpstr>
      <vt:lpstr>Open Sans</vt:lpstr>
      <vt:lpstr>Open Sans SemiBold</vt:lpstr>
      <vt:lpstr>White</vt:lpstr>
      <vt:lpstr>Prezentarea Informațiilor actualizate </vt:lpstr>
      <vt:lpstr>Numărul de cazuri noi de infectare cu COVID-19</vt:lpstr>
      <vt:lpstr>Testarea COVID-19</vt:lpstr>
      <vt:lpstr>Prezentare PowerPoint</vt:lpstr>
      <vt:lpstr>Evoluția zilnică a cazurilor noi de COVID-19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Prezentare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alexandr dascalov</cp:lastModifiedBy>
  <cp:revision>1215</cp:revision>
  <dcterms:modified xsi:type="dcterms:W3CDTF">2021-05-13T14:27:38Z</dcterms:modified>
</cp:coreProperties>
</file>