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42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Лист1!$A$2:$A$15</c:f>
              <c:strCache>
                <c:ptCount val="14"/>
                <c:pt idx="0">
                  <c:v>Transnistria</c:v>
                </c:pt>
                <c:pt idx="1">
                  <c:v>Chișinău</c:v>
                </c:pt>
                <c:pt idx="2">
                  <c:v>Fălești</c:v>
                </c:pt>
                <c:pt idx="3">
                  <c:v>Sîngerei</c:v>
                </c:pt>
                <c:pt idx="4">
                  <c:v>Edineț</c:v>
                </c:pt>
                <c:pt idx="5">
                  <c:v>Soroca</c:v>
                </c:pt>
                <c:pt idx="6">
                  <c:v>Ialoveni</c:v>
                </c:pt>
                <c:pt idx="7">
                  <c:v>Bălți</c:v>
                </c:pt>
                <c:pt idx="8">
                  <c:v>Călărași</c:v>
                </c:pt>
                <c:pt idx="9">
                  <c:v>Cimișlia</c:v>
                </c:pt>
                <c:pt idx="10">
                  <c:v>Dondușeni</c:v>
                </c:pt>
                <c:pt idx="11">
                  <c:v>Drochia</c:v>
                </c:pt>
                <c:pt idx="12">
                  <c:v>Glodeni</c:v>
                </c:pt>
                <c:pt idx="13">
                  <c:v>Strășeni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72</c:v>
                </c:pt>
                <c:pt idx="1">
                  <c:v>14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  <c:pt idx="5">
                  <c:v>3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Лист1!$A$3:$A$435</c:f>
              <c:strCache>
                <c:ptCount val="433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</c:strCache>
            </c:strRef>
          </c:cat>
          <c:val>
            <c:numRef>
              <c:f>Лист1!$B$3:$B$435</c:f>
              <c:numCache>
                <c:formatCode>General</c:formatCode>
                <c:ptCount val="433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Лист1!$A$4:$A$382</c:f>
              <c:strCache>
                <c:ptCount val="379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  <c:pt idx="367">
                  <c:v>05.05.2021</c:v>
                </c:pt>
                <c:pt idx="368">
                  <c:v>06.05.2021</c:v>
                </c:pt>
                <c:pt idx="369">
                  <c:v>07.05.2021</c:v>
                </c:pt>
                <c:pt idx="370">
                  <c:v>08.05.2021</c:v>
                </c:pt>
                <c:pt idx="371">
                  <c:v>09.05.2021</c:v>
                </c:pt>
                <c:pt idx="372">
                  <c:v>10.05.2021</c:v>
                </c:pt>
                <c:pt idx="373">
                  <c:v>11.05.2021</c:v>
                </c:pt>
                <c:pt idx="374">
                  <c:v>12.05.2021</c:v>
                </c:pt>
                <c:pt idx="375">
                  <c:v>13.05.2021</c:v>
                </c:pt>
                <c:pt idx="376">
                  <c:v>14.05.2021</c:v>
                </c:pt>
                <c:pt idx="377">
                  <c:v>15.05.2021</c:v>
                </c:pt>
                <c:pt idx="378">
                  <c:v>16.05.2021</c:v>
                </c:pt>
              </c:strCache>
            </c:strRef>
          </c:cat>
          <c:val>
            <c:numRef>
              <c:f>Лист1!$B$4:$B$382</c:f>
              <c:numCache>
                <c:formatCode>General</c:formatCode>
                <c:ptCount val="379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  <c:pt idx="367">
                  <c:v>359</c:v>
                </c:pt>
                <c:pt idx="368">
                  <c:v>451</c:v>
                </c:pt>
                <c:pt idx="369">
                  <c:v>433</c:v>
                </c:pt>
                <c:pt idx="370">
                  <c:v>399</c:v>
                </c:pt>
                <c:pt idx="371">
                  <c:v>339</c:v>
                </c:pt>
                <c:pt idx="372">
                  <c:v>197</c:v>
                </c:pt>
                <c:pt idx="373">
                  <c:v>146</c:v>
                </c:pt>
                <c:pt idx="374">
                  <c:v>196</c:v>
                </c:pt>
                <c:pt idx="375">
                  <c:v>225</c:v>
                </c:pt>
                <c:pt idx="376">
                  <c:v>189</c:v>
                </c:pt>
                <c:pt idx="377">
                  <c:v>177</c:v>
                </c:pt>
                <c:pt idx="378">
                  <c:v>193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16.</a:t>
            </a:r>
            <a:r>
              <a:rPr lang="en-US" dirty="0"/>
              <a:t>0</a:t>
            </a:r>
            <a:r>
              <a:rPr lang="ro-RO" dirty="0"/>
              <a:t>5.202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6.027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2961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109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253</a:t>
                </a:r>
                <a:r>
                  <a:rPr lang="x-none" b="1" dirty="0"/>
                  <a:t>.</a:t>
                </a:r>
                <a:r>
                  <a:rPr lang="ro-RO" b="1" dirty="0"/>
                  <a:t>845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505151"/>
            <a:ext cx="17708410" cy="2056290"/>
            <a:chOff x="0" y="-271142"/>
            <a:chExt cx="17708409" cy="255655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271142"/>
              <a:ext cx="6074530" cy="2438952"/>
              <a:chOff x="-1" y="-274153"/>
              <a:chExt cx="6074529" cy="2438950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274153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2.614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1.054.941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343745236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706218447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244.857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+193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448117096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26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149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10659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1219</cp:revision>
  <dcterms:modified xsi:type="dcterms:W3CDTF">2021-05-16T13:13:07Z</dcterms:modified>
</cp:coreProperties>
</file>