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57" d="100"/>
          <a:sy n="57" d="100"/>
        </p:scale>
        <p:origin x="336" y="1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Лист1!$A$2:$A$28</c:f>
              <c:strCache>
                <c:ptCount val="27"/>
                <c:pt idx="0">
                  <c:v>Transnistria</c:v>
                </c:pt>
                <c:pt idx="1">
                  <c:v>Chișinău</c:v>
                </c:pt>
                <c:pt idx="2">
                  <c:v>Bălți</c:v>
                </c:pt>
                <c:pt idx="3">
                  <c:v>Drochia</c:v>
                </c:pt>
                <c:pt idx="4">
                  <c:v>Rîșcani</c:v>
                </c:pt>
                <c:pt idx="5">
                  <c:v>Sîngerei</c:v>
                </c:pt>
                <c:pt idx="6">
                  <c:v>Briceni</c:v>
                </c:pt>
                <c:pt idx="7">
                  <c:v>Dondușeni</c:v>
                </c:pt>
                <c:pt idx="8">
                  <c:v>Glodeni</c:v>
                </c:pt>
                <c:pt idx="9">
                  <c:v>Căușeni</c:v>
                </c:pt>
                <c:pt idx="10">
                  <c:v>Fălești</c:v>
                </c:pt>
                <c:pt idx="11">
                  <c:v>Soroca</c:v>
                </c:pt>
                <c:pt idx="12">
                  <c:v>Taraclia</c:v>
                </c:pt>
                <c:pt idx="13">
                  <c:v>Telenești</c:v>
                </c:pt>
                <c:pt idx="14">
                  <c:v>Vulcănești</c:v>
                </c:pt>
                <c:pt idx="15">
                  <c:v>Anenii Noi</c:v>
                </c:pt>
                <c:pt idx="16">
                  <c:v>Călărași</c:v>
                </c:pt>
                <c:pt idx="17">
                  <c:v>Ceadîr-Lunga</c:v>
                </c:pt>
                <c:pt idx="18">
                  <c:v>Criuleni</c:v>
                </c:pt>
                <c:pt idx="19">
                  <c:v>Edineț</c:v>
                </c:pt>
                <c:pt idx="20">
                  <c:v>Florești</c:v>
                </c:pt>
                <c:pt idx="21">
                  <c:v>Hîncești</c:v>
                </c:pt>
                <c:pt idx="22">
                  <c:v>Ialoveni</c:v>
                </c:pt>
                <c:pt idx="23">
                  <c:v>Nisporeni</c:v>
                </c:pt>
                <c:pt idx="24">
                  <c:v>Strășeni</c:v>
                </c:pt>
                <c:pt idx="25">
                  <c:v>Șoldănești</c:v>
                </c:pt>
                <c:pt idx="26">
                  <c:v>Ștefan-Vodă</c:v>
                </c:pt>
              </c:strCache>
            </c:strRef>
          </c:cat>
          <c:val>
            <c:numRef>
              <c:f>Лист1!$B$2:$B$28</c:f>
              <c:numCache>
                <c:formatCode>General</c:formatCode>
                <c:ptCount val="27"/>
                <c:pt idx="0">
                  <c:v>33</c:v>
                </c:pt>
                <c:pt idx="1">
                  <c:v>33</c:v>
                </c:pt>
                <c:pt idx="2">
                  <c:v>10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Лист1!$A$3:$A$437</c:f>
              <c:strCache>
                <c:ptCount val="435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</c:strCache>
            </c:strRef>
          </c:cat>
          <c:val>
            <c:numRef>
              <c:f>Лист1!$B$3:$B$437</c:f>
              <c:numCache>
                <c:formatCode>General</c:formatCode>
                <c:ptCount val="435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Лист1!$A$4:$A$384</c:f>
              <c:strCache>
                <c:ptCount val="381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</c:strCache>
            </c:strRef>
          </c:cat>
          <c:val>
            <c:numRef>
              <c:f>Лист1!$B$4:$B$384</c:f>
              <c:numCache>
                <c:formatCode>General</c:formatCode>
                <c:ptCount val="381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18.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6.043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2769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121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/>
                  <a:t>254</a:t>
                </a:r>
                <a:r>
                  <a:rPr lang="x-none" b="1"/>
                  <a:t>.</a:t>
                </a:r>
                <a:r>
                  <a:rPr lang="ro-RO" b="1" dirty="0"/>
                  <a:t>075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505151"/>
            <a:ext cx="17708410" cy="2056290"/>
            <a:chOff x="0" y="-271142"/>
            <a:chExt cx="17708409" cy="255655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271142"/>
              <a:ext cx="6074530" cy="2438952"/>
              <a:chOff x="-1" y="-274153"/>
              <a:chExt cx="6074529" cy="2438950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274153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4.631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1276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1.061.865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4822653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593470174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245.263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+232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73216406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134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10671</TotalTime>
  <Words>170</Words>
  <Application>Microsoft Macintosh PowerPoint</Application>
  <PresentationFormat>Custom</PresentationFormat>
  <Paragraphs>60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PowerPoint Presentation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Mihai Avasiloaie</cp:lastModifiedBy>
  <cp:revision>1225</cp:revision>
  <dcterms:modified xsi:type="dcterms:W3CDTF">2021-05-18T16:13:49Z</dcterms:modified>
</cp:coreProperties>
</file>