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Soroca</c:v>
                </c:pt>
                <c:pt idx="4">
                  <c:v>Sîngerei</c:v>
                </c:pt>
                <c:pt idx="5">
                  <c:v>Rîșcani</c:v>
                </c:pt>
                <c:pt idx="6">
                  <c:v>Edineț</c:v>
                </c:pt>
                <c:pt idx="7">
                  <c:v>Orhei</c:v>
                </c:pt>
                <c:pt idx="8">
                  <c:v>Anenii Noi</c:v>
                </c:pt>
                <c:pt idx="9">
                  <c:v>Căușeni</c:v>
                </c:pt>
                <c:pt idx="10">
                  <c:v>Ștefan Vodă</c:v>
                </c:pt>
                <c:pt idx="11">
                  <c:v>Briceni</c:v>
                </c:pt>
                <c:pt idx="12">
                  <c:v>Cahul</c:v>
                </c:pt>
                <c:pt idx="13">
                  <c:v>Dondușeni</c:v>
                </c:pt>
                <c:pt idx="14">
                  <c:v>Fălești</c:v>
                </c:pt>
                <c:pt idx="15">
                  <c:v>Florești</c:v>
                </c:pt>
                <c:pt idx="16">
                  <c:v>Ialoveni</c:v>
                </c:pt>
                <c:pt idx="17">
                  <c:v>Telenești</c:v>
                </c:pt>
                <c:pt idx="18">
                  <c:v>Basarabeasca</c:v>
                </c:pt>
                <c:pt idx="19">
                  <c:v>Cantemir </c:v>
                </c:pt>
                <c:pt idx="20">
                  <c:v>Călărași</c:v>
                </c:pt>
                <c:pt idx="21">
                  <c:v>Ceadîr-Lunga</c:v>
                </c:pt>
                <c:pt idx="22">
                  <c:v>Criuleni</c:v>
                </c:pt>
                <c:pt idx="23">
                  <c:v>Drochia</c:v>
                </c:pt>
                <c:pt idx="24">
                  <c:v>Dubăsari</c:v>
                </c:pt>
                <c:pt idx="25">
                  <c:v>Glodeni</c:v>
                </c:pt>
                <c:pt idx="26">
                  <c:v>Rezina</c:v>
                </c:pt>
                <c:pt idx="27">
                  <c:v>Șoldănești</c:v>
                </c:pt>
                <c:pt idx="28">
                  <c:v>Taraclia</c:v>
                </c:pt>
                <c:pt idx="29">
                  <c:v>Vulcănești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38</c:v>
                </c:pt>
                <c:pt idx="1">
                  <c:v>29</c:v>
                </c:pt>
                <c:pt idx="2">
                  <c:v>10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Лист1!$A$3:$A$438</c:f>
              <c:strCache>
                <c:ptCount val="43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</c:strCache>
            </c:strRef>
          </c:cat>
          <c:val>
            <c:numRef>
              <c:f>Лист1!$B$3:$B$438</c:f>
              <c:numCache>
                <c:formatCode>General</c:formatCode>
                <c:ptCount val="43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Лист1!$A$4:$A$385</c:f>
              <c:strCache>
                <c:ptCount val="38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</c:strCache>
            </c:strRef>
          </c:cat>
          <c:val>
            <c:numRef>
              <c:f>Лист1!$B$4:$B$385</c:f>
              <c:numCache>
                <c:formatCode>General</c:formatCode>
                <c:ptCount val="38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19.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6.053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138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213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4.854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1.066.719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761899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951169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245.510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026278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1228</cp:revision>
  <dcterms:modified xsi:type="dcterms:W3CDTF">2021-05-19T15:05:31Z</dcterms:modified>
</cp:coreProperties>
</file>