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Лист1!$A$2:$A$28</c:f>
              <c:strCache>
                <c:ptCount val="27"/>
                <c:pt idx="0">
                  <c:v>Transnistria</c:v>
                </c:pt>
                <c:pt idx="1">
                  <c:v>Chișinău</c:v>
                </c:pt>
                <c:pt idx="2">
                  <c:v>Rîșcani</c:v>
                </c:pt>
                <c:pt idx="3">
                  <c:v>Edineț</c:v>
                </c:pt>
                <c:pt idx="4">
                  <c:v>Sîngerei</c:v>
                </c:pt>
                <c:pt idx="5">
                  <c:v>Ialoveni</c:v>
                </c:pt>
                <c:pt idx="6">
                  <c:v>Anenii Noi</c:v>
                </c:pt>
                <c:pt idx="7">
                  <c:v>Soroca</c:v>
                </c:pt>
                <c:pt idx="8">
                  <c:v>Basarabeasca</c:v>
                </c:pt>
                <c:pt idx="9">
                  <c:v>Bălți</c:v>
                </c:pt>
                <c:pt idx="10">
                  <c:v>Cahul</c:v>
                </c:pt>
                <c:pt idx="11">
                  <c:v>Călărași </c:v>
                </c:pt>
                <c:pt idx="12">
                  <c:v>Comrat</c:v>
                </c:pt>
                <c:pt idx="13">
                  <c:v>Hîncești</c:v>
                </c:pt>
                <c:pt idx="14">
                  <c:v>Orhei</c:v>
                </c:pt>
                <c:pt idx="15">
                  <c:v>Ștefan Vodă</c:v>
                </c:pt>
                <c:pt idx="16">
                  <c:v>Briceni</c:v>
                </c:pt>
                <c:pt idx="17">
                  <c:v>Ceadîr-Lunga</c:v>
                </c:pt>
                <c:pt idx="18">
                  <c:v>Cimișlia</c:v>
                </c:pt>
                <c:pt idx="19">
                  <c:v>Criuleni</c:v>
                </c:pt>
                <c:pt idx="20">
                  <c:v>Drochia</c:v>
                </c:pt>
                <c:pt idx="21">
                  <c:v>Dubăsari</c:v>
                </c:pt>
                <c:pt idx="22">
                  <c:v>Florești</c:v>
                </c:pt>
                <c:pt idx="23">
                  <c:v>Nisporeni</c:v>
                </c:pt>
                <c:pt idx="24">
                  <c:v>Ocnița</c:v>
                </c:pt>
                <c:pt idx="25">
                  <c:v>Rezina</c:v>
                </c:pt>
                <c:pt idx="26">
                  <c:v>Telenești</c:v>
                </c:pt>
              </c:strCache>
            </c:strRef>
          </c:cat>
          <c:val>
            <c:numRef>
              <c:f>Лист1!$B$2:$B$28</c:f>
              <c:numCache>
                <c:formatCode>General</c:formatCode>
                <c:ptCount val="27"/>
                <c:pt idx="0">
                  <c:v>50</c:v>
                </c:pt>
                <c:pt idx="1">
                  <c:v>15</c:v>
                </c:pt>
                <c:pt idx="2">
                  <c:v>8</c:v>
                </c:pt>
                <c:pt idx="3">
                  <c:v>5</c:v>
                </c:pt>
                <c:pt idx="4">
                  <c:v>5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Лист1!$A$3:$A$440</c:f>
              <c:strCache>
                <c:ptCount val="438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</c:strCache>
            </c:strRef>
          </c:cat>
          <c:val>
            <c:numRef>
              <c:f>Лист1!$B$3:$B$440</c:f>
              <c:numCache>
                <c:formatCode>General</c:formatCode>
                <c:ptCount val="438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Лист1!$A$4:$A$387</c:f>
              <c:strCache>
                <c:ptCount val="384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  <c:pt idx="381">
                  <c:v>19.05.2021</c:v>
                </c:pt>
                <c:pt idx="382">
                  <c:v>20.05.2021</c:v>
                </c:pt>
                <c:pt idx="383">
                  <c:v>21.05.2021</c:v>
                </c:pt>
              </c:strCache>
            </c:strRef>
          </c:cat>
          <c:val>
            <c:numRef>
              <c:f>Лист1!$B$4:$B$387</c:f>
              <c:numCache>
                <c:formatCode>General</c:formatCode>
                <c:ptCount val="384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  <c:pt idx="381">
                  <c:v>247</c:v>
                </c:pt>
                <c:pt idx="382">
                  <c:v>193</c:v>
                </c:pt>
                <c:pt idx="383">
                  <c:v>277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21.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6.067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2352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120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254</a:t>
                </a:r>
                <a:r>
                  <a:rPr lang="x-none" b="1" dirty="0"/>
                  <a:t>.</a:t>
                </a:r>
                <a:r>
                  <a:rPr lang="ro-RO" b="1" dirty="0"/>
                  <a:t>499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6.005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1462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1.076.472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42313726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57142955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246.080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+277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97086933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19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102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10697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1237</cp:revision>
  <dcterms:modified xsi:type="dcterms:W3CDTF">2021-05-21T14:28:15Z</dcterms:modified>
</cp:coreProperties>
</file>