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Лист1!$A$2:$A$21</c:f>
              <c:strCache>
                <c:ptCount val="20"/>
                <c:pt idx="0">
                  <c:v>Transnistria</c:v>
                </c:pt>
                <c:pt idx="1">
                  <c:v>Chișinău</c:v>
                </c:pt>
                <c:pt idx="2">
                  <c:v>Rîșcani</c:v>
                </c:pt>
                <c:pt idx="3">
                  <c:v>Ialoveni</c:v>
                </c:pt>
                <c:pt idx="4">
                  <c:v>Căușeni</c:v>
                </c:pt>
                <c:pt idx="5">
                  <c:v>Dondușeni</c:v>
                </c:pt>
                <c:pt idx="6">
                  <c:v>Bălți</c:v>
                </c:pt>
                <c:pt idx="7">
                  <c:v>Ceadîr-Lunga</c:v>
                </c:pt>
                <c:pt idx="8">
                  <c:v>Sîngerei</c:v>
                </c:pt>
                <c:pt idx="9">
                  <c:v>Soroca</c:v>
                </c:pt>
                <c:pt idx="10">
                  <c:v>Strășeni</c:v>
                </c:pt>
                <c:pt idx="11">
                  <c:v>Anenii Noi</c:v>
                </c:pt>
                <c:pt idx="12">
                  <c:v>Briceni</c:v>
                </c:pt>
                <c:pt idx="13">
                  <c:v>Drochia</c:v>
                </c:pt>
                <c:pt idx="14">
                  <c:v>Edineț</c:v>
                </c:pt>
                <c:pt idx="15">
                  <c:v>Glodeni</c:v>
                </c:pt>
                <c:pt idx="16">
                  <c:v>Hîncești</c:v>
                </c:pt>
                <c:pt idx="17">
                  <c:v>Leova</c:v>
                </c:pt>
                <c:pt idx="18">
                  <c:v>Rezina</c:v>
                </c:pt>
                <c:pt idx="19">
                  <c:v>Ungheni</c:v>
                </c:pt>
              </c:strCache>
            </c:strRef>
          </c:cat>
          <c:val>
            <c:numRef>
              <c:f>Лист1!$B$2:$B$21</c:f>
              <c:numCache>
                <c:formatCode>General</c:formatCode>
                <c:ptCount val="20"/>
                <c:pt idx="0">
                  <c:v>55</c:v>
                </c:pt>
                <c:pt idx="1">
                  <c:v>13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Лист1!$A$3:$A$441</c:f>
              <c:strCache>
                <c:ptCount val="439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</c:strCache>
            </c:strRef>
          </c:cat>
          <c:val>
            <c:numRef>
              <c:f>Лист1!$B$3:$B$441</c:f>
              <c:numCache>
                <c:formatCode>General</c:formatCode>
                <c:ptCount val="439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Лист1!$A$4:$A$388</c:f>
              <c:strCache>
                <c:ptCount val="385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  <c:pt idx="382">
                  <c:v>20.05.2021</c:v>
                </c:pt>
                <c:pt idx="383">
                  <c:v>21.05.2021</c:v>
                </c:pt>
                <c:pt idx="384">
                  <c:v>22.05.2021</c:v>
                </c:pt>
              </c:strCache>
            </c:strRef>
          </c:cat>
          <c:val>
            <c:numRef>
              <c:f>Лист1!$B$4:$B$388</c:f>
              <c:numCache>
                <c:formatCode>General</c:formatCode>
                <c:ptCount val="385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  <c:pt idx="382">
                  <c:v>193</c:v>
                </c:pt>
                <c:pt idx="383">
                  <c:v>277</c:v>
                </c:pt>
                <c:pt idx="384">
                  <c:v>252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22.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6.072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2197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102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254</a:t>
                </a:r>
                <a:r>
                  <a:rPr lang="x-none" b="1" dirty="0"/>
                  <a:t>.</a:t>
                </a:r>
                <a:r>
                  <a:rPr lang="ro-RO" b="1" dirty="0"/>
                  <a:t>601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66441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4.193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397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1.080.665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2668456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0884912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246.332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+252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14525109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106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10705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1238</cp:revision>
  <dcterms:modified xsi:type="dcterms:W3CDTF">2021-05-22T14:24:34Z</dcterms:modified>
</cp:coreProperties>
</file>