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336" y="1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Лист1!$A$2:$A$14</c:f>
              <c:strCache>
                <c:ptCount val="13"/>
                <c:pt idx="0">
                  <c:v>Transnistria</c:v>
                </c:pt>
                <c:pt idx="1">
                  <c:v>Chișinău</c:v>
                </c:pt>
                <c:pt idx="2">
                  <c:v>Edineț</c:v>
                </c:pt>
                <c:pt idx="3">
                  <c:v>Florești</c:v>
                </c:pt>
                <c:pt idx="4">
                  <c:v>Rîșcani</c:v>
                </c:pt>
                <c:pt idx="5">
                  <c:v>Briceni</c:v>
                </c:pt>
                <c:pt idx="6">
                  <c:v>Fălești</c:v>
                </c:pt>
                <c:pt idx="7">
                  <c:v>Sîngerei</c:v>
                </c:pt>
                <c:pt idx="8">
                  <c:v>Anenii Noi</c:v>
                </c:pt>
                <c:pt idx="9">
                  <c:v>Cahul</c:v>
                </c:pt>
                <c:pt idx="10">
                  <c:v>Călărași</c:v>
                </c:pt>
                <c:pt idx="11">
                  <c:v>Drochia</c:v>
                </c:pt>
                <c:pt idx="12">
                  <c:v>Soroca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44</c:v>
                </c:pt>
                <c:pt idx="1">
                  <c:v>11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Лист1!$A$3:$A$442</c:f>
              <c:strCache>
                <c:ptCount val="440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</c:strCache>
            </c:strRef>
          </c:cat>
          <c:val>
            <c:numRef>
              <c:f>Лист1!$B$3:$B$442</c:f>
              <c:numCache>
                <c:formatCode>General</c:formatCode>
                <c:ptCount val="440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Лист1!$A$4:$A$389</c:f>
              <c:strCache>
                <c:ptCount val="386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  <c:pt idx="385">
                  <c:v>23.05.2021</c:v>
                </c:pt>
              </c:strCache>
            </c:strRef>
          </c:cat>
          <c:val>
            <c:numRef>
              <c:f>Лист1!$B$4:$B$389</c:f>
              <c:numCache>
                <c:formatCode>General</c:formatCode>
                <c:ptCount val="386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  <c:pt idx="385">
                  <c:v>238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23.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6.075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2031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254</a:t>
                </a:r>
                <a:r>
                  <a:rPr lang="x-none" b="1" dirty="0"/>
                  <a:t>.</a:t>
                </a:r>
                <a:r>
                  <a:rPr lang="ro-RO" b="1" dirty="0"/>
                  <a:t>676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66441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1.964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1.082.629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8089625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967194254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246.570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+238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34284464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16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109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10711</TotalTime>
  <Words>170</Words>
  <Application>Microsoft Macintosh PowerPoint</Application>
  <PresentationFormat>Custom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Mihai Avasiloaie</cp:lastModifiedBy>
  <cp:revision>1241</cp:revision>
  <dcterms:modified xsi:type="dcterms:W3CDTF">2021-05-23T14:54:39Z</dcterms:modified>
</cp:coreProperties>
</file>