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Transnistria</c:v>
                </c:pt>
                <c:pt idx="1">
                  <c:v>Chișinău</c:v>
                </c:pt>
                <c:pt idx="2">
                  <c:v>Anenii Noi</c:v>
                </c:pt>
                <c:pt idx="3">
                  <c:v>Basarabeasca</c:v>
                </c:pt>
                <c:pt idx="4">
                  <c:v>Comrat</c:v>
                </c:pt>
                <c:pt idx="5">
                  <c:v>Criuleni</c:v>
                </c:pt>
                <c:pt idx="6">
                  <c:v>Florești</c:v>
                </c:pt>
                <c:pt idx="7">
                  <c:v>Glodeni</c:v>
                </c:pt>
                <c:pt idx="8">
                  <c:v>Leova</c:v>
                </c:pt>
                <c:pt idx="9">
                  <c:v>Soroca</c:v>
                </c:pt>
                <c:pt idx="10">
                  <c:v>Șoldănești</c:v>
                </c:pt>
                <c:pt idx="11">
                  <c:v>Bălți</c:v>
                </c:pt>
                <c:pt idx="12">
                  <c:v>Briceni</c:v>
                </c:pt>
                <c:pt idx="13">
                  <c:v>Cimișlia</c:v>
                </c:pt>
                <c:pt idx="14">
                  <c:v>Orhei</c:v>
                </c:pt>
                <c:pt idx="15">
                  <c:v>Rîșcani</c:v>
                </c:pt>
                <c:pt idx="16">
                  <c:v>Sîngerei</c:v>
                </c:pt>
                <c:pt idx="17">
                  <c:v>Ștefan Vodă</c:v>
                </c:pt>
                <c:pt idx="18">
                  <c:v>Telenești</c:v>
                </c:pt>
                <c:pt idx="19">
                  <c:v>Ungheni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24</c:v>
                </c:pt>
                <c:pt idx="1">
                  <c:v>9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Лист1!$A$3:$A$443</c:f>
              <c:strCache>
                <c:ptCount val="44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</c:strCache>
            </c:strRef>
          </c:cat>
          <c:val>
            <c:numRef>
              <c:f>Лист1!$B$3:$B$443</c:f>
              <c:numCache>
                <c:formatCode>General</c:formatCode>
                <c:ptCount val="44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Лист1!$A$4:$A$390</c:f>
              <c:strCache>
                <c:ptCount val="387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</c:strCache>
            </c:strRef>
          </c:cat>
          <c:val>
            <c:numRef>
              <c:f>Лист1!$B$4:$B$390</c:f>
              <c:numCache>
                <c:formatCode>General</c:formatCode>
                <c:ptCount val="387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6.080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254</a:t>
                </a:r>
                <a:r>
                  <a:rPr lang="x-none" b="1" dirty="0"/>
                  <a:t>.</a:t>
                </a:r>
                <a:r>
                  <a:rPr lang="ro-RO" b="1" dirty="0"/>
                  <a:t>741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6644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2.723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1.085.352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7593775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4574970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246.766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1466669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10719</TotalTime>
  <Words>170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Mihai Avasiloaie</cp:lastModifiedBy>
  <cp:revision>1242</cp:revision>
  <dcterms:modified xsi:type="dcterms:W3CDTF">2021-05-24T14:33:01Z</dcterms:modified>
</cp:coreProperties>
</file>