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Лист1!$A$2:$A$21</c:f>
              <c:strCache>
                <c:ptCount val="20"/>
                <c:pt idx="0">
                  <c:v>Transnistria</c:v>
                </c:pt>
                <c:pt idx="1">
                  <c:v>Chișinău</c:v>
                </c:pt>
                <c:pt idx="2">
                  <c:v>Sîngerei</c:v>
                </c:pt>
                <c:pt idx="3">
                  <c:v>Edineț</c:v>
                </c:pt>
                <c:pt idx="4">
                  <c:v>Anenii Noi</c:v>
                </c:pt>
                <c:pt idx="5">
                  <c:v>Briceni</c:v>
                </c:pt>
                <c:pt idx="6">
                  <c:v>Cahul</c:v>
                </c:pt>
                <c:pt idx="7">
                  <c:v>Căușeni</c:v>
                </c:pt>
                <c:pt idx="8">
                  <c:v>Comrat</c:v>
                </c:pt>
                <c:pt idx="9">
                  <c:v>Criuleni</c:v>
                </c:pt>
                <c:pt idx="10">
                  <c:v>Glodeni</c:v>
                </c:pt>
                <c:pt idx="11">
                  <c:v>Ocnița </c:v>
                </c:pt>
                <c:pt idx="12">
                  <c:v>Orhei</c:v>
                </c:pt>
                <c:pt idx="13">
                  <c:v>Rîșcani</c:v>
                </c:pt>
                <c:pt idx="14">
                  <c:v>Bălți</c:v>
                </c:pt>
                <c:pt idx="15">
                  <c:v>Călărași</c:v>
                </c:pt>
                <c:pt idx="16">
                  <c:v>Drochia</c:v>
                </c:pt>
                <c:pt idx="17">
                  <c:v>Florești</c:v>
                </c:pt>
                <c:pt idx="18">
                  <c:v>Soroca</c:v>
                </c:pt>
                <c:pt idx="19">
                  <c:v>Vulcănești</c:v>
                </c:pt>
              </c:strCache>
            </c:strRef>
          </c:cat>
          <c:val>
            <c:numRef>
              <c:f>Лист1!$B$2:$B$21</c:f>
              <c:numCache>
                <c:formatCode>General</c:formatCode>
                <c:ptCount val="20"/>
                <c:pt idx="0">
                  <c:v>34</c:v>
                </c:pt>
                <c:pt idx="1">
                  <c:v>21</c:v>
                </c:pt>
                <c:pt idx="2">
                  <c:v>7</c:v>
                </c:pt>
                <c:pt idx="3">
                  <c:v>5</c:v>
                </c:pt>
                <c:pt idx="4">
                  <c:v>3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Лист1!$A$3:$A$445</c:f>
              <c:strCache>
                <c:ptCount val="443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</c:strCache>
            </c:strRef>
          </c:cat>
          <c:val>
            <c:numRef>
              <c:f>Лист1!$B$3:$B$445</c:f>
              <c:numCache>
                <c:formatCode>General</c:formatCode>
                <c:ptCount val="443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Лист1!$A$4:$A$392</c:f>
              <c:strCache>
                <c:ptCount val="389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  <c:pt idx="367">
                  <c:v>05.05.2021</c:v>
                </c:pt>
                <c:pt idx="368">
                  <c:v>06.05.2021</c:v>
                </c:pt>
                <c:pt idx="369">
                  <c:v>07.05.2021</c:v>
                </c:pt>
                <c:pt idx="370">
                  <c:v>08.05.2021</c:v>
                </c:pt>
                <c:pt idx="371">
                  <c:v>09.05.2021</c:v>
                </c:pt>
                <c:pt idx="372">
                  <c:v>10.05.2021</c:v>
                </c:pt>
                <c:pt idx="373">
                  <c:v>11.05.2021</c:v>
                </c:pt>
                <c:pt idx="374">
                  <c:v>12.05.2021</c:v>
                </c:pt>
                <c:pt idx="375">
                  <c:v>13.05.2021</c:v>
                </c:pt>
                <c:pt idx="376">
                  <c:v>14.05.2021</c:v>
                </c:pt>
                <c:pt idx="377">
                  <c:v>15.05.2021</c:v>
                </c:pt>
                <c:pt idx="378">
                  <c:v>16.05.2021</c:v>
                </c:pt>
                <c:pt idx="379">
                  <c:v>17.05.2021</c:v>
                </c:pt>
                <c:pt idx="380">
                  <c:v>18.05.2021</c:v>
                </c:pt>
                <c:pt idx="381">
                  <c:v>19.05.2021</c:v>
                </c:pt>
                <c:pt idx="382">
                  <c:v>20.05.2021</c:v>
                </c:pt>
                <c:pt idx="383">
                  <c:v>21.05.2021</c:v>
                </c:pt>
                <c:pt idx="384">
                  <c:v>22.05.2021</c:v>
                </c:pt>
                <c:pt idx="385">
                  <c:v>23.05.2021</c:v>
                </c:pt>
                <c:pt idx="386">
                  <c:v>24.05.2021</c:v>
                </c:pt>
                <c:pt idx="387">
                  <c:v>25.05.2021</c:v>
                </c:pt>
                <c:pt idx="388">
                  <c:v>26.05.2021</c:v>
                </c:pt>
              </c:strCache>
            </c:strRef>
          </c:cat>
          <c:val>
            <c:numRef>
              <c:f>Лист1!$B$4:$B$392</c:f>
              <c:numCache>
                <c:formatCode>General</c:formatCode>
                <c:ptCount val="389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  <c:pt idx="367">
                  <c:v>359</c:v>
                </c:pt>
                <c:pt idx="368">
                  <c:v>451</c:v>
                </c:pt>
                <c:pt idx="369">
                  <c:v>433</c:v>
                </c:pt>
                <c:pt idx="370">
                  <c:v>399</c:v>
                </c:pt>
                <c:pt idx="371">
                  <c:v>339</c:v>
                </c:pt>
                <c:pt idx="372">
                  <c:v>197</c:v>
                </c:pt>
                <c:pt idx="373">
                  <c:v>146</c:v>
                </c:pt>
                <c:pt idx="374">
                  <c:v>196</c:v>
                </c:pt>
                <c:pt idx="375">
                  <c:v>225</c:v>
                </c:pt>
                <c:pt idx="376">
                  <c:v>189</c:v>
                </c:pt>
                <c:pt idx="377">
                  <c:v>177</c:v>
                </c:pt>
                <c:pt idx="378">
                  <c:v>193</c:v>
                </c:pt>
                <c:pt idx="379">
                  <c:v>174</c:v>
                </c:pt>
                <c:pt idx="380">
                  <c:v>232</c:v>
                </c:pt>
                <c:pt idx="381">
                  <c:v>247</c:v>
                </c:pt>
                <c:pt idx="382">
                  <c:v>193</c:v>
                </c:pt>
                <c:pt idx="383">
                  <c:v>277</c:v>
                </c:pt>
                <c:pt idx="384">
                  <c:v>252</c:v>
                </c:pt>
                <c:pt idx="385">
                  <c:v>238</c:v>
                </c:pt>
                <c:pt idx="386">
                  <c:v>196</c:v>
                </c:pt>
                <c:pt idx="387">
                  <c:v>128</c:v>
                </c:pt>
                <c:pt idx="388">
                  <c:v>128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26.</a:t>
            </a:r>
            <a:r>
              <a:rPr lang="en-US" dirty="0"/>
              <a:t>0</a:t>
            </a:r>
            <a:r>
              <a:rPr lang="ro-RO" dirty="0"/>
              <a:t>5.202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6.088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1804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94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254</a:t>
                </a:r>
                <a:r>
                  <a:rPr lang="x-none" b="1" dirty="0"/>
                  <a:t>.</a:t>
                </a:r>
                <a:r>
                  <a:rPr lang="ro-RO" b="1" dirty="0"/>
                  <a:t>908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4.402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1133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1.094.129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608468964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53827721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247.016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+128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982567169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16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99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10730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1253</cp:revision>
  <dcterms:modified xsi:type="dcterms:W3CDTF">2021-05-26T14:06:15Z</dcterms:modified>
</cp:coreProperties>
</file>