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Лист1!$A$2:$A$23</c:f>
              <c:strCache>
                <c:ptCount val="22"/>
                <c:pt idx="0">
                  <c:v>Transnistria</c:v>
                </c:pt>
                <c:pt idx="1">
                  <c:v>Chișinău</c:v>
                </c:pt>
                <c:pt idx="2">
                  <c:v>Bălți</c:v>
                </c:pt>
                <c:pt idx="3">
                  <c:v>Rîșcani</c:v>
                </c:pt>
                <c:pt idx="4">
                  <c:v>Soroca</c:v>
                </c:pt>
                <c:pt idx="5">
                  <c:v>Fălești</c:v>
                </c:pt>
                <c:pt idx="6">
                  <c:v>Edineț</c:v>
                </c:pt>
                <c:pt idx="7">
                  <c:v>Ialoveni</c:v>
                </c:pt>
                <c:pt idx="8">
                  <c:v>Sîngerei</c:v>
                </c:pt>
                <c:pt idx="9">
                  <c:v>Anenii Noi</c:v>
                </c:pt>
                <c:pt idx="10">
                  <c:v>Basarabeasca</c:v>
                </c:pt>
                <c:pt idx="11">
                  <c:v>Cahul</c:v>
                </c:pt>
                <c:pt idx="12">
                  <c:v>Cantemir</c:v>
                </c:pt>
                <c:pt idx="13">
                  <c:v>Comrat</c:v>
                </c:pt>
                <c:pt idx="14">
                  <c:v>Criuleni</c:v>
                </c:pt>
                <c:pt idx="15">
                  <c:v>Drochia</c:v>
                </c:pt>
                <c:pt idx="16">
                  <c:v>Nisporeni</c:v>
                </c:pt>
                <c:pt idx="17">
                  <c:v>Orhei</c:v>
                </c:pt>
                <c:pt idx="18">
                  <c:v>Rezina</c:v>
                </c:pt>
                <c:pt idx="19">
                  <c:v>Șoldănești </c:v>
                </c:pt>
                <c:pt idx="20">
                  <c:v>Telenești</c:v>
                </c:pt>
                <c:pt idx="21">
                  <c:v>Vulcănești</c:v>
                </c:pt>
              </c:strCache>
            </c:strRef>
          </c:cat>
          <c:val>
            <c:numRef>
              <c:f>Лист1!$B$2:$B$23</c:f>
              <c:numCache>
                <c:formatCode>General</c:formatCode>
                <c:ptCount val="22"/>
                <c:pt idx="0">
                  <c:v>29</c:v>
                </c:pt>
                <c:pt idx="1">
                  <c:v>11</c:v>
                </c:pt>
                <c:pt idx="2">
                  <c:v>5</c:v>
                </c:pt>
                <c:pt idx="3">
                  <c:v>4</c:v>
                </c:pt>
                <c:pt idx="4">
                  <c:v>4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Лист1!$A$3:$A$447</c:f>
              <c:strCache>
                <c:ptCount val="445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</c:strCache>
            </c:strRef>
          </c:cat>
          <c:val>
            <c:numRef>
              <c:f>Лист1!$B$3:$B$447</c:f>
              <c:numCache>
                <c:formatCode>General</c:formatCode>
                <c:ptCount val="445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Лист1!$A$4:$A$394</c:f>
              <c:strCache>
                <c:ptCount val="391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  <c:pt idx="377">
                  <c:v>15.05.2021</c:v>
                </c:pt>
                <c:pt idx="378">
                  <c:v>16.05.2021</c:v>
                </c:pt>
                <c:pt idx="379">
                  <c:v>17.05.2021</c:v>
                </c:pt>
                <c:pt idx="380">
                  <c:v>18.05.2021</c:v>
                </c:pt>
                <c:pt idx="381">
                  <c:v>19.05.2021</c:v>
                </c:pt>
                <c:pt idx="382">
                  <c:v>20.05.2021</c:v>
                </c:pt>
                <c:pt idx="383">
                  <c:v>21.05.2021</c:v>
                </c:pt>
                <c:pt idx="384">
                  <c:v>22.05.2021</c:v>
                </c:pt>
                <c:pt idx="385">
                  <c:v>23.05.2021</c:v>
                </c:pt>
                <c:pt idx="386">
                  <c:v>24.05.2021</c:v>
                </c:pt>
                <c:pt idx="387">
                  <c:v>25.05.2021</c:v>
                </c:pt>
                <c:pt idx="388">
                  <c:v>26.05.2021</c:v>
                </c:pt>
                <c:pt idx="389">
                  <c:v>27.05.2021</c:v>
                </c:pt>
                <c:pt idx="390">
                  <c:v>28.05.2021</c:v>
                </c:pt>
              </c:strCache>
            </c:strRef>
          </c:cat>
          <c:val>
            <c:numRef>
              <c:f>Лист1!$B$4:$B$394</c:f>
              <c:numCache>
                <c:formatCode>General</c:formatCode>
                <c:ptCount val="391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  <c:pt idx="377">
                  <c:v>177</c:v>
                </c:pt>
                <c:pt idx="378">
                  <c:v>193</c:v>
                </c:pt>
                <c:pt idx="379">
                  <c:v>174</c:v>
                </c:pt>
                <c:pt idx="380">
                  <c:v>232</c:v>
                </c:pt>
                <c:pt idx="381">
                  <c:v>247</c:v>
                </c:pt>
                <c:pt idx="382">
                  <c:v>193</c:v>
                </c:pt>
                <c:pt idx="383">
                  <c:v>277</c:v>
                </c:pt>
                <c:pt idx="384">
                  <c:v>252</c:v>
                </c:pt>
                <c:pt idx="385">
                  <c:v>238</c:v>
                </c:pt>
                <c:pt idx="386">
                  <c:v>196</c:v>
                </c:pt>
                <c:pt idx="387">
                  <c:v>128</c:v>
                </c:pt>
                <c:pt idx="388">
                  <c:v>128</c:v>
                </c:pt>
                <c:pt idx="389">
                  <c:v>119</c:v>
                </c:pt>
                <c:pt idx="390">
                  <c:v>105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28.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6.097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1723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75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255</a:t>
                </a:r>
                <a:r>
                  <a:rPr lang="x-none" b="1" dirty="0"/>
                  <a:t>.</a:t>
                </a:r>
                <a:r>
                  <a:rPr lang="ro-RO" b="1" dirty="0"/>
                  <a:t>060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6.438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1678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1.105.142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39669043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367577892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247.240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+105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41064282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96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10744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1258</cp:revision>
  <dcterms:modified xsi:type="dcterms:W3CDTF">2021-05-28T13:20:12Z</dcterms:modified>
</cp:coreProperties>
</file>