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31" d="100"/>
          <a:sy n="31" d="100"/>
        </p:scale>
        <p:origin x="740" y="72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Лист1!$A$2:$A$15</c:f>
              <c:strCache>
                <c:ptCount val="14"/>
                <c:pt idx="0">
                  <c:v>Transnistria</c:v>
                </c:pt>
                <c:pt idx="1">
                  <c:v>Chișinău</c:v>
                </c:pt>
                <c:pt idx="2">
                  <c:v>Dubăsari</c:v>
                </c:pt>
                <c:pt idx="3">
                  <c:v>Bălți</c:v>
                </c:pt>
                <c:pt idx="4">
                  <c:v>Căușeni</c:v>
                </c:pt>
                <c:pt idx="5">
                  <c:v>Dondușeni</c:v>
                </c:pt>
                <c:pt idx="6">
                  <c:v>Hîncești</c:v>
                </c:pt>
                <c:pt idx="7">
                  <c:v>Cahul</c:v>
                </c:pt>
                <c:pt idx="8">
                  <c:v>Orhei</c:v>
                </c:pt>
                <c:pt idx="9">
                  <c:v>Rezina</c:v>
                </c:pt>
                <c:pt idx="10">
                  <c:v>Sîngerei</c:v>
                </c:pt>
                <c:pt idx="11">
                  <c:v>Soroca</c:v>
                </c:pt>
                <c:pt idx="12">
                  <c:v>Străşeni</c:v>
                </c:pt>
                <c:pt idx="13">
                  <c:v>Telenești</c:v>
                </c:pt>
              </c:strCache>
            </c:strRef>
          </c:cat>
          <c:val>
            <c:numRef>
              <c:f>Лист1!$B$2:$B$15</c:f>
              <c:numCache>
                <c:formatCode>General</c:formatCode>
                <c:ptCount val="14"/>
                <c:pt idx="0">
                  <c:v>18</c:v>
                </c:pt>
                <c:pt idx="1">
                  <c:v>6</c:v>
                </c:pt>
                <c:pt idx="2">
                  <c:v>5</c:v>
                </c:pt>
                <c:pt idx="3">
                  <c:v>3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Лист1!$A$3:$A$448</c:f>
              <c:strCache>
                <c:ptCount val="446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  <c:pt idx="356">
                  <c:v>01.03.2021</c:v>
                </c:pt>
                <c:pt idx="357">
                  <c:v>02.03.2021</c:v>
                </c:pt>
                <c:pt idx="358">
                  <c:v>03.03.2021</c:v>
                </c:pt>
                <c:pt idx="359">
                  <c:v>04.03.2021</c:v>
                </c:pt>
                <c:pt idx="360">
                  <c:v>05.03.2021</c:v>
                </c:pt>
                <c:pt idx="361">
                  <c:v>06.03.2021</c:v>
                </c:pt>
                <c:pt idx="362">
                  <c:v>07.03.2021</c:v>
                </c:pt>
                <c:pt idx="363">
                  <c:v>08.03.2021</c:v>
                </c:pt>
                <c:pt idx="364">
                  <c:v>09.03.2021</c:v>
                </c:pt>
                <c:pt idx="365">
                  <c:v>10.03.2021</c:v>
                </c:pt>
                <c:pt idx="366">
                  <c:v>11.03.2021</c:v>
                </c:pt>
                <c:pt idx="367">
                  <c:v>12.03.2021</c:v>
                </c:pt>
                <c:pt idx="368">
                  <c:v>13.03.2021</c:v>
                </c:pt>
                <c:pt idx="369">
                  <c:v>14.03.2021</c:v>
                </c:pt>
                <c:pt idx="370">
                  <c:v>15.03.2021</c:v>
                </c:pt>
                <c:pt idx="371">
                  <c:v>16.03.2021</c:v>
                </c:pt>
                <c:pt idx="372">
                  <c:v>17.03.2021</c:v>
                </c:pt>
                <c:pt idx="373">
                  <c:v>18.03.2021</c:v>
                </c:pt>
                <c:pt idx="374">
                  <c:v>19.03.2021</c:v>
                </c:pt>
                <c:pt idx="375">
                  <c:v>20.03.2021</c:v>
                </c:pt>
                <c:pt idx="376">
                  <c:v>21.03.2021</c:v>
                </c:pt>
                <c:pt idx="377">
                  <c:v>22.03.2021</c:v>
                </c:pt>
                <c:pt idx="378">
                  <c:v>23.03.2021</c:v>
                </c:pt>
                <c:pt idx="379">
                  <c:v>24.03.2021</c:v>
                </c:pt>
                <c:pt idx="380">
                  <c:v>25.03.2021</c:v>
                </c:pt>
                <c:pt idx="381">
                  <c:v>26.03.2021</c:v>
                </c:pt>
                <c:pt idx="382">
                  <c:v>27.03.2021</c:v>
                </c:pt>
                <c:pt idx="383">
                  <c:v>28.03.2021</c:v>
                </c:pt>
                <c:pt idx="384">
                  <c:v>29.03.2021</c:v>
                </c:pt>
                <c:pt idx="385">
                  <c:v>30.03.2021</c:v>
                </c:pt>
                <c:pt idx="386">
                  <c:v>31.03.2021</c:v>
                </c:pt>
                <c:pt idx="387">
                  <c:v>01.04.2021</c:v>
                </c:pt>
                <c:pt idx="388">
                  <c:v>02.04.2021</c:v>
                </c:pt>
                <c:pt idx="389">
                  <c:v>03.04.2021</c:v>
                </c:pt>
                <c:pt idx="390">
                  <c:v>04.04.2021</c:v>
                </c:pt>
                <c:pt idx="391">
                  <c:v>05.04.2021</c:v>
                </c:pt>
                <c:pt idx="392">
                  <c:v>06.04.2021</c:v>
                </c:pt>
                <c:pt idx="393">
                  <c:v>07.04.2021</c:v>
                </c:pt>
                <c:pt idx="394">
                  <c:v>08.04.2021</c:v>
                </c:pt>
                <c:pt idx="395">
                  <c:v>09.04.2021</c:v>
                </c:pt>
                <c:pt idx="396">
                  <c:v>10.04.2021</c:v>
                </c:pt>
                <c:pt idx="397">
                  <c:v>11.04.2021</c:v>
                </c:pt>
                <c:pt idx="398">
                  <c:v>12.04.2021</c:v>
                </c:pt>
                <c:pt idx="399">
                  <c:v>13.04.2021</c:v>
                </c:pt>
                <c:pt idx="400">
                  <c:v>14.04.2021</c:v>
                </c:pt>
                <c:pt idx="401">
                  <c:v>15.04.2021</c:v>
                </c:pt>
                <c:pt idx="402">
                  <c:v>16.04.2021</c:v>
                </c:pt>
                <c:pt idx="403">
                  <c:v>17.04.2021</c:v>
                </c:pt>
                <c:pt idx="404">
                  <c:v>18.04.2021</c:v>
                </c:pt>
                <c:pt idx="405">
                  <c:v>19.04.2021</c:v>
                </c:pt>
                <c:pt idx="406">
                  <c:v>20.04.2021</c:v>
                </c:pt>
                <c:pt idx="407">
                  <c:v>21.04.2021</c:v>
                </c:pt>
                <c:pt idx="408">
                  <c:v>22.04.2021</c:v>
                </c:pt>
                <c:pt idx="409">
                  <c:v>23.04.2021</c:v>
                </c:pt>
                <c:pt idx="410">
                  <c:v>24.04.2021</c:v>
                </c:pt>
                <c:pt idx="411">
                  <c:v>25.04.2021</c:v>
                </c:pt>
                <c:pt idx="412">
                  <c:v>26.04.2021</c:v>
                </c:pt>
                <c:pt idx="413">
                  <c:v>27.04.2021</c:v>
                </c:pt>
                <c:pt idx="414">
                  <c:v>28.04.2021</c:v>
                </c:pt>
                <c:pt idx="415">
                  <c:v>29.04.2021</c:v>
                </c:pt>
                <c:pt idx="416">
                  <c:v>30.04.2021</c:v>
                </c:pt>
                <c:pt idx="417">
                  <c:v>01.05.2021</c:v>
                </c:pt>
                <c:pt idx="418">
                  <c:v>02.05.2021</c:v>
                </c:pt>
                <c:pt idx="419">
                  <c:v>03.05.2021</c:v>
                </c:pt>
                <c:pt idx="420">
                  <c:v>04.05.2021</c:v>
                </c:pt>
                <c:pt idx="421">
                  <c:v>05.05.2021</c:v>
                </c:pt>
                <c:pt idx="422">
                  <c:v>06.05.2021</c:v>
                </c:pt>
                <c:pt idx="423">
                  <c:v>07.05.2021</c:v>
                </c:pt>
                <c:pt idx="424">
                  <c:v>08.05.2021</c:v>
                </c:pt>
                <c:pt idx="425">
                  <c:v>09.05.2021</c:v>
                </c:pt>
                <c:pt idx="426">
                  <c:v>10.05.2021</c:v>
                </c:pt>
                <c:pt idx="427">
                  <c:v>11.05.2021</c:v>
                </c:pt>
                <c:pt idx="428">
                  <c:v>12.05.2021</c:v>
                </c:pt>
                <c:pt idx="429">
                  <c:v>13.05.2021</c:v>
                </c:pt>
                <c:pt idx="430">
                  <c:v>14.05.2021</c:v>
                </c:pt>
                <c:pt idx="431">
                  <c:v>15.05.2021</c:v>
                </c:pt>
                <c:pt idx="432">
                  <c:v>16.05.2021</c:v>
                </c:pt>
                <c:pt idx="433">
                  <c:v>17.05.2021</c:v>
                </c:pt>
                <c:pt idx="434">
                  <c:v>18.05.2021</c:v>
                </c:pt>
                <c:pt idx="435">
                  <c:v>19.05.2021</c:v>
                </c:pt>
                <c:pt idx="436">
                  <c:v>20.05.2021</c:v>
                </c:pt>
                <c:pt idx="437">
                  <c:v>21.05.2021</c:v>
                </c:pt>
                <c:pt idx="438">
                  <c:v>22.05.2021</c:v>
                </c:pt>
                <c:pt idx="439">
                  <c:v>23.05.2021</c:v>
                </c:pt>
                <c:pt idx="440">
                  <c:v>24.05.2021</c:v>
                </c:pt>
                <c:pt idx="441">
                  <c:v>25.05.2021</c:v>
                </c:pt>
                <c:pt idx="442">
                  <c:v>26.05.2021</c:v>
                </c:pt>
                <c:pt idx="443">
                  <c:v>27.05.2021</c:v>
                </c:pt>
                <c:pt idx="444">
                  <c:v>28.05.2021</c:v>
                </c:pt>
                <c:pt idx="445">
                  <c:v>29.05.2021</c:v>
                </c:pt>
              </c:strCache>
            </c:strRef>
          </c:cat>
          <c:val>
            <c:numRef>
              <c:f>Лист1!$B$3:$B$448</c:f>
              <c:numCache>
                <c:formatCode>General</c:formatCode>
                <c:ptCount val="446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  <c:pt idx="356">
                  <c:v>994</c:v>
                </c:pt>
                <c:pt idx="357">
                  <c:v>1400</c:v>
                </c:pt>
                <c:pt idx="358">
                  <c:v>1550</c:v>
                </c:pt>
                <c:pt idx="359">
                  <c:v>1800</c:v>
                </c:pt>
                <c:pt idx="360">
                  <c:v>1788</c:v>
                </c:pt>
                <c:pt idx="361">
                  <c:v>1620</c:v>
                </c:pt>
                <c:pt idx="362">
                  <c:v>647</c:v>
                </c:pt>
                <c:pt idx="363">
                  <c:v>350</c:v>
                </c:pt>
                <c:pt idx="364">
                  <c:v>873</c:v>
                </c:pt>
                <c:pt idx="365">
                  <c:v>1753</c:v>
                </c:pt>
                <c:pt idx="366">
                  <c:v>1896</c:v>
                </c:pt>
                <c:pt idx="367">
                  <c:v>1785</c:v>
                </c:pt>
                <c:pt idx="368">
                  <c:v>1801</c:v>
                </c:pt>
                <c:pt idx="369">
                  <c:v>785</c:v>
                </c:pt>
                <c:pt idx="370">
                  <c:v>861</c:v>
                </c:pt>
                <c:pt idx="371">
                  <c:v>1688</c:v>
                </c:pt>
                <c:pt idx="372">
                  <c:v>1916</c:v>
                </c:pt>
                <c:pt idx="373">
                  <c:v>1797</c:v>
                </c:pt>
                <c:pt idx="374">
                  <c:v>1843</c:v>
                </c:pt>
                <c:pt idx="375">
                  <c:v>1635</c:v>
                </c:pt>
                <c:pt idx="376">
                  <c:v>831</c:v>
                </c:pt>
                <c:pt idx="377">
                  <c:v>1060</c:v>
                </c:pt>
                <c:pt idx="378">
                  <c:v>1691</c:v>
                </c:pt>
                <c:pt idx="379">
                  <c:v>2273</c:v>
                </c:pt>
                <c:pt idx="380">
                  <c:v>2132</c:v>
                </c:pt>
                <c:pt idx="381">
                  <c:v>1866</c:v>
                </c:pt>
                <c:pt idx="382">
                  <c:v>1674</c:v>
                </c:pt>
                <c:pt idx="383">
                  <c:v>861</c:v>
                </c:pt>
                <c:pt idx="384">
                  <c:v>932</c:v>
                </c:pt>
                <c:pt idx="385">
                  <c:v>917</c:v>
                </c:pt>
                <c:pt idx="386">
                  <c:v>1871</c:v>
                </c:pt>
                <c:pt idx="387">
                  <c:v>1515</c:v>
                </c:pt>
                <c:pt idx="388">
                  <c:v>1380</c:v>
                </c:pt>
                <c:pt idx="389">
                  <c:v>1258</c:v>
                </c:pt>
                <c:pt idx="390">
                  <c:v>693</c:v>
                </c:pt>
                <c:pt idx="391">
                  <c:v>703</c:v>
                </c:pt>
                <c:pt idx="392">
                  <c:v>773</c:v>
                </c:pt>
                <c:pt idx="393">
                  <c:v>1155</c:v>
                </c:pt>
                <c:pt idx="394">
                  <c:v>1428</c:v>
                </c:pt>
                <c:pt idx="395">
                  <c:v>910</c:v>
                </c:pt>
                <c:pt idx="396">
                  <c:v>830</c:v>
                </c:pt>
                <c:pt idx="397">
                  <c:v>331</c:v>
                </c:pt>
                <c:pt idx="398">
                  <c:v>603</c:v>
                </c:pt>
                <c:pt idx="399">
                  <c:v>544</c:v>
                </c:pt>
                <c:pt idx="400">
                  <c:v>1001</c:v>
                </c:pt>
                <c:pt idx="401">
                  <c:v>812</c:v>
                </c:pt>
                <c:pt idx="402">
                  <c:v>689</c:v>
                </c:pt>
                <c:pt idx="403">
                  <c:v>628</c:v>
                </c:pt>
                <c:pt idx="404">
                  <c:v>403</c:v>
                </c:pt>
                <c:pt idx="405">
                  <c:v>341</c:v>
                </c:pt>
                <c:pt idx="406">
                  <c:v>453</c:v>
                </c:pt>
                <c:pt idx="407">
                  <c:v>700</c:v>
                </c:pt>
                <c:pt idx="408">
                  <c:v>618</c:v>
                </c:pt>
                <c:pt idx="409">
                  <c:v>509</c:v>
                </c:pt>
                <c:pt idx="410">
                  <c:v>380</c:v>
                </c:pt>
                <c:pt idx="411">
                  <c:v>241</c:v>
                </c:pt>
                <c:pt idx="412">
                  <c:v>246</c:v>
                </c:pt>
                <c:pt idx="413">
                  <c:v>329</c:v>
                </c:pt>
                <c:pt idx="414">
                  <c:v>424</c:v>
                </c:pt>
                <c:pt idx="415">
                  <c:v>370</c:v>
                </c:pt>
                <c:pt idx="416">
                  <c:v>329</c:v>
                </c:pt>
                <c:pt idx="417">
                  <c:v>323</c:v>
                </c:pt>
                <c:pt idx="418">
                  <c:v>175</c:v>
                </c:pt>
                <c:pt idx="419">
                  <c:v>43</c:v>
                </c:pt>
                <c:pt idx="420">
                  <c:v>126</c:v>
                </c:pt>
                <c:pt idx="421">
                  <c:v>316</c:v>
                </c:pt>
                <c:pt idx="422">
                  <c:v>333</c:v>
                </c:pt>
                <c:pt idx="423">
                  <c:v>260</c:v>
                </c:pt>
                <c:pt idx="424">
                  <c:v>191</c:v>
                </c:pt>
                <c:pt idx="425">
                  <c:v>145</c:v>
                </c:pt>
                <c:pt idx="426">
                  <c:v>49</c:v>
                </c:pt>
                <c:pt idx="427">
                  <c:v>151</c:v>
                </c:pt>
                <c:pt idx="428">
                  <c:v>224</c:v>
                </c:pt>
                <c:pt idx="429">
                  <c:v>213</c:v>
                </c:pt>
                <c:pt idx="430">
                  <c:v>181</c:v>
                </c:pt>
                <c:pt idx="431">
                  <c:v>169</c:v>
                </c:pt>
                <c:pt idx="432">
                  <c:v>109</c:v>
                </c:pt>
                <c:pt idx="433">
                  <c:v>109</c:v>
                </c:pt>
                <c:pt idx="434">
                  <c:v>121</c:v>
                </c:pt>
                <c:pt idx="435">
                  <c:v>138</c:v>
                </c:pt>
                <c:pt idx="436">
                  <c:v>166</c:v>
                </c:pt>
                <c:pt idx="437">
                  <c:v>120</c:v>
                </c:pt>
                <c:pt idx="438">
                  <c:v>102</c:v>
                </c:pt>
                <c:pt idx="439">
                  <c:v>75</c:v>
                </c:pt>
                <c:pt idx="440">
                  <c:v>65</c:v>
                </c:pt>
                <c:pt idx="441">
                  <c:v>73</c:v>
                </c:pt>
                <c:pt idx="442">
                  <c:v>94</c:v>
                </c:pt>
                <c:pt idx="443">
                  <c:v>77</c:v>
                </c:pt>
                <c:pt idx="444">
                  <c:v>75</c:v>
                </c:pt>
                <c:pt idx="445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Лист1!$A$4:$A$395</c:f>
              <c:strCache>
                <c:ptCount val="392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  <c:pt idx="302">
                  <c:v>01.03.2021</c:v>
                </c:pt>
                <c:pt idx="303">
                  <c:v>02.03.2021</c:v>
                </c:pt>
                <c:pt idx="304">
                  <c:v>03.03.2021</c:v>
                </c:pt>
                <c:pt idx="305">
                  <c:v>04.03.2021</c:v>
                </c:pt>
                <c:pt idx="306">
                  <c:v>05.05.2021</c:v>
                </c:pt>
                <c:pt idx="307">
                  <c:v>06.03.2021</c:v>
                </c:pt>
                <c:pt idx="308">
                  <c:v>07.03.2021</c:v>
                </c:pt>
                <c:pt idx="309">
                  <c:v>08.03.2021</c:v>
                </c:pt>
                <c:pt idx="310">
                  <c:v>09.03.2021</c:v>
                </c:pt>
                <c:pt idx="311">
                  <c:v>10.03.2021</c:v>
                </c:pt>
                <c:pt idx="312">
                  <c:v>11.03.2021</c:v>
                </c:pt>
                <c:pt idx="313">
                  <c:v>12.03.2021</c:v>
                </c:pt>
                <c:pt idx="314">
                  <c:v>13.03.2021</c:v>
                </c:pt>
                <c:pt idx="315">
                  <c:v>14.03.2021</c:v>
                </c:pt>
                <c:pt idx="316">
                  <c:v>15.03.2021</c:v>
                </c:pt>
                <c:pt idx="317">
                  <c:v>16.03.2021</c:v>
                </c:pt>
                <c:pt idx="318">
                  <c:v>17.03.2021</c:v>
                </c:pt>
                <c:pt idx="319">
                  <c:v>18.03.2021</c:v>
                </c:pt>
                <c:pt idx="320">
                  <c:v>19.03.2021</c:v>
                </c:pt>
                <c:pt idx="321">
                  <c:v>20.03.2021</c:v>
                </c:pt>
                <c:pt idx="322">
                  <c:v>21.03.2021</c:v>
                </c:pt>
                <c:pt idx="323">
                  <c:v>22.03.2021</c:v>
                </c:pt>
                <c:pt idx="324">
                  <c:v>23.03.2021</c:v>
                </c:pt>
                <c:pt idx="325">
                  <c:v>24.03.2021</c:v>
                </c:pt>
                <c:pt idx="326">
                  <c:v>25.06.2021</c:v>
                </c:pt>
                <c:pt idx="327">
                  <c:v>26.03.2021</c:v>
                </c:pt>
                <c:pt idx="328">
                  <c:v>27.03.2021</c:v>
                </c:pt>
                <c:pt idx="329">
                  <c:v>28.03.2021</c:v>
                </c:pt>
                <c:pt idx="330">
                  <c:v>29.03.2021</c:v>
                </c:pt>
                <c:pt idx="331">
                  <c:v>30.03.2021</c:v>
                </c:pt>
                <c:pt idx="332">
                  <c:v>31.03.2021</c:v>
                </c:pt>
                <c:pt idx="333">
                  <c:v>01.04.2021</c:v>
                </c:pt>
                <c:pt idx="334">
                  <c:v>02.04.2021</c:v>
                </c:pt>
                <c:pt idx="335">
                  <c:v>03.04.2021</c:v>
                </c:pt>
                <c:pt idx="336">
                  <c:v>04.04.2021</c:v>
                </c:pt>
                <c:pt idx="337">
                  <c:v>05.04.2021</c:v>
                </c:pt>
                <c:pt idx="338">
                  <c:v>06.04.2021</c:v>
                </c:pt>
                <c:pt idx="339">
                  <c:v>07.04.2021</c:v>
                </c:pt>
                <c:pt idx="340">
                  <c:v>08.04.2021</c:v>
                </c:pt>
                <c:pt idx="341">
                  <c:v>09.04.2021</c:v>
                </c:pt>
                <c:pt idx="342">
                  <c:v>10.04.2021</c:v>
                </c:pt>
                <c:pt idx="343">
                  <c:v>11.04.2021</c:v>
                </c:pt>
                <c:pt idx="344">
                  <c:v>12.04.2021</c:v>
                </c:pt>
                <c:pt idx="345">
                  <c:v>13.04.2021</c:v>
                </c:pt>
                <c:pt idx="346">
                  <c:v>14.04.2021</c:v>
                </c:pt>
                <c:pt idx="347">
                  <c:v>15.04.2021</c:v>
                </c:pt>
                <c:pt idx="348">
                  <c:v>16.04.2021</c:v>
                </c:pt>
                <c:pt idx="349">
                  <c:v>17.04.2021</c:v>
                </c:pt>
                <c:pt idx="350">
                  <c:v>18.04.2021</c:v>
                </c:pt>
                <c:pt idx="351">
                  <c:v>19.04.2021</c:v>
                </c:pt>
                <c:pt idx="352">
                  <c:v>20.04.2021</c:v>
                </c:pt>
                <c:pt idx="353">
                  <c:v>21.04.2021</c:v>
                </c:pt>
                <c:pt idx="354">
                  <c:v>22.04.2021</c:v>
                </c:pt>
                <c:pt idx="355">
                  <c:v>23.04.2021</c:v>
                </c:pt>
                <c:pt idx="356">
                  <c:v>24.04.2021</c:v>
                </c:pt>
                <c:pt idx="357">
                  <c:v>25.04.2021</c:v>
                </c:pt>
                <c:pt idx="358">
                  <c:v>26.04.2021</c:v>
                </c:pt>
                <c:pt idx="359">
                  <c:v>26.04.2021</c:v>
                </c:pt>
                <c:pt idx="360">
                  <c:v>28.04.2021</c:v>
                </c:pt>
                <c:pt idx="361">
                  <c:v>29.04.2021</c:v>
                </c:pt>
                <c:pt idx="362">
                  <c:v>30.04.2021</c:v>
                </c:pt>
                <c:pt idx="363">
                  <c:v>01.05.2021</c:v>
                </c:pt>
                <c:pt idx="364">
                  <c:v>02.05.2021</c:v>
                </c:pt>
                <c:pt idx="365">
                  <c:v>03.05.2021</c:v>
                </c:pt>
                <c:pt idx="366">
                  <c:v>04.05.2021</c:v>
                </c:pt>
                <c:pt idx="367">
                  <c:v>05.05.2021</c:v>
                </c:pt>
                <c:pt idx="368">
                  <c:v>06.05.2021</c:v>
                </c:pt>
                <c:pt idx="369">
                  <c:v>07.05.2021</c:v>
                </c:pt>
                <c:pt idx="370">
                  <c:v>08.05.2021</c:v>
                </c:pt>
                <c:pt idx="371">
                  <c:v>09.05.2021</c:v>
                </c:pt>
                <c:pt idx="372">
                  <c:v>10.05.2021</c:v>
                </c:pt>
                <c:pt idx="373">
                  <c:v>11.05.2021</c:v>
                </c:pt>
                <c:pt idx="374">
                  <c:v>12.05.2021</c:v>
                </c:pt>
                <c:pt idx="375">
                  <c:v>13.05.2021</c:v>
                </c:pt>
                <c:pt idx="376">
                  <c:v>14.05.2021</c:v>
                </c:pt>
                <c:pt idx="377">
                  <c:v>15.05.2021</c:v>
                </c:pt>
                <c:pt idx="378">
                  <c:v>16.05.2021</c:v>
                </c:pt>
                <c:pt idx="379">
                  <c:v>17.05.2021</c:v>
                </c:pt>
                <c:pt idx="380">
                  <c:v>18.05.2021</c:v>
                </c:pt>
                <c:pt idx="381">
                  <c:v>19.05.2021</c:v>
                </c:pt>
                <c:pt idx="382">
                  <c:v>20.05.2021</c:v>
                </c:pt>
                <c:pt idx="383">
                  <c:v>21.05.2021</c:v>
                </c:pt>
                <c:pt idx="384">
                  <c:v>22.05.2021</c:v>
                </c:pt>
                <c:pt idx="385">
                  <c:v>23.05.2021</c:v>
                </c:pt>
                <c:pt idx="386">
                  <c:v>24.05.2021</c:v>
                </c:pt>
                <c:pt idx="387">
                  <c:v>25.05.2021</c:v>
                </c:pt>
                <c:pt idx="388">
                  <c:v>26.05.2021</c:v>
                </c:pt>
                <c:pt idx="389">
                  <c:v>27.05.2021</c:v>
                </c:pt>
                <c:pt idx="390">
                  <c:v>28.05.2021</c:v>
                </c:pt>
                <c:pt idx="391">
                  <c:v>29.05.2021</c:v>
                </c:pt>
              </c:strCache>
            </c:strRef>
          </c:cat>
          <c:val>
            <c:numRef>
              <c:f>Лист1!$B$4:$B$395</c:f>
              <c:numCache>
                <c:formatCode>General</c:formatCode>
                <c:ptCount val="392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  <c:pt idx="302">
                  <c:v>655</c:v>
                </c:pt>
                <c:pt idx="303">
                  <c:v>609</c:v>
                </c:pt>
                <c:pt idx="304">
                  <c:v>701</c:v>
                </c:pt>
                <c:pt idx="305">
                  <c:v>658</c:v>
                </c:pt>
                <c:pt idx="306">
                  <c:v>822</c:v>
                </c:pt>
                <c:pt idx="307">
                  <c:v>845</c:v>
                </c:pt>
                <c:pt idx="308">
                  <c:v>862</c:v>
                </c:pt>
                <c:pt idx="309">
                  <c:v>912</c:v>
                </c:pt>
                <c:pt idx="310">
                  <c:v>899</c:v>
                </c:pt>
                <c:pt idx="311">
                  <c:v>958</c:v>
                </c:pt>
                <c:pt idx="312">
                  <c:v>1012</c:v>
                </c:pt>
                <c:pt idx="313">
                  <c:v>1039</c:v>
                </c:pt>
                <c:pt idx="314">
                  <c:v>1189</c:v>
                </c:pt>
                <c:pt idx="315">
                  <c:v>983</c:v>
                </c:pt>
                <c:pt idx="316">
                  <c:v>1152</c:v>
                </c:pt>
                <c:pt idx="317">
                  <c:v>1289</c:v>
                </c:pt>
                <c:pt idx="318">
                  <c:v>1345</c:v>
                </c:pt>
                <c:pt idx="319">
                  <c:v>1412</c:v>
                </c:pt>
                <c:pt idx="320">
                  <c:v>1585</c:v>
                </c:pt>
                <c:pt idx="321">
                  <c:v>1635</c:v>
                </c:pt>
                <c:pt idx="322">
                  <c:v>1589</c:v>
                </c:pt>
                <c:pt idx="323">
                  <c:v>1512</c:v>
                </c:pt>
                <c:pt idx="324">
                  <c:v>1755</c:v>
                </c:pt>
                <c:pt idx="325">
                  <c:v>1932</c:v>
                </c:pt>
                <c:pt idx="326">
                  <c:v>1996</c:v>
                </c:pt>
                <c:pt idx="327">
                  <c:v>2065</c:v>
                </c:pt>
                <c:pt idx="328">
                  <c:v>2114</c:v>
                </c:pt>
                <c:pt idx="329">
                  <c:v>2032</c:v>
                </c:pt>
                <c:pt idx="330">
                  <c:v>1934</c:v>
                </c:pt>
                <c:pt idx="331">
                  <c:v>2056</c:v>
                </c:pt>
                <c:pt idx="332">
                  <c:v>2093</c:v>
                </c:pt>
                <c:pt idx="333">
                  <c:v>2055</c:v>
                </c:pt>
                <c:pt idx="334">
                  <c:v>1896</c:v>
                </c:pt>
                <c:pt idx="335">
                  <c:v>1756</c:v>
                </c:pt>
                <c:pt idx="336">
                  <c:v>1532</c:v>
                </c:pt>
                <c:pt idx="337">
                  <c:v>1387</c:v>
                </c:pt>
                <c:pt idx="338">
                  <c:v>1128</c:v>
                </c:pt>
                <c:pt idx="339">
                  <c:v>1105</c:v>
                </c:pt>
                <c:pt idx="340">
                  <c:v>1105</c:v>
                </c:pt>
                <c:pt idx="341">
                  <c:v>1153</c:v>
                </c:pt>
                <c:pt idx="342">
                  <c:v>1087</c:v>
                </c:pt>
                <c:pt idx="343">
                  <c:v>959</c:v>
                </c:pt>
                <c:pt idx="344">
                  <c:v>895</c:v>
                </c:pt>
                <c:pt idx="345">
                  <c:v>1214</c:v>
                </c:pt>
                <c:pt idx="346">
                  <c:v>1289</c:v>
                </c:pt>
                <c:pt idx="347">
                  <c:v>1244</c:v>
                </c:pt>
                <c:pt idx="348">
                  <c:v>1197</c:v>
                </c:pt>
                <c:pt idx="349">
                  <c:v>1324</c:v>
                </c:pt>
                <c:pt idx="350">
                  <c:v>1145</c:v>
                </c:pt>
                <c:pt idx="351">
                  <c:v>1093</c:v>
                </c:pt>
                <c:pt idx="352">
                  <c:v>953</c:v>
                </c:pt>
                <c:pt idx="353">
                  <c:v>923</c:v>
                </c:pt>
                <c:pt idx="354">
                  <c:v>850</c:v>
                </c:pt>
                <c:pt idx="355">
                  <c:v>911</c:v>
                </c:pt>
                <c:pt idx="356">
                  <c:v>809</c:v>
                </c:pt>
                <c:pt idx="357">
                  <c:v>631</c:v>
                </c:pt>
                <c:pt idx="358">
                  <c:v>529</c:v>
                </c:pt>
                <c:pt idx="359">
                  <c:v>489</c:v>
                </c:pt>
                <c:pt idx="360">
                  <c:v>503</c:v>
                </c:pt>
                <c:pt idx="361">
                  <c:v>473</c:v>
                </c:pt>
                <c:pt idx="362">
                  <c:v>515</c:v>
                </c:pt>
                <c:pt idx="363">
                  <c:v>479</c:v>
                </c:pt>
                <c:pt idx="364">
                  <c:v>431</c:v>
                </c:pt>
                <c:pt idx="365">
                  <c:v>392</c:v>
                </c:pt>
                <c:pt idx="366">
                  <c:v>337</c:v>
                </c:pt>
                <c:pt idx="367">
                  <c:v>359</c:v>
                </c:pt>
                <c:pt idx="368">
                  <c:v>451</c:v>
                </c:pt>
                <c:pt idx="369">
                  <c:v>433</c:v>
                </c:pt>
                <c:pt idx="370">
                  <c:v>399</c:v>
                </c:pt>
                <c:pt idx="371">
                  <c:v>339</c:v>
                </c:pt>
                <c:pt idx="372">
                  <c:v>197</c:v>
                </c:pt>
                <c:pt idx="373">
                  <c:v>146</c:v>
                </c:pt>
                <c:pt idx="374">
                  <c:v>196</c:v>
                </c:pt>
                <c:pt idx="375">
                  <c:v>225</c:v>
                </c:pt>
                <c:pt idx="376">
                  <c:v>189</c:v>
                </c:pt>
                <c:pt idx="377">
                  <c:v>177</c:v>
                </c:pt>
                <c:pt idx="378">
                  <c:v>193</c:v>
                </c:pt>
                <c:pt idx="379">
                  <c:v>174</c:v>
                </c:pt>
                <c:pt idx="380">
                  <c:v>232</c:v>
                </c:pt>
                <c:pt idx="381">
                  <c:v>247</c:v>
                </c:pt>
                <c:pt idx="382">
                  <c:v>193</c:v>
                </c:pt>
                <c:pt idx="383">
                  <c:v>277</c:v>
                </c:pt>
                <c:pt idx="384">
                  <c:v>252</c:v>
                </c:pt>
                <c:pt idx="385">
                  <c:v>238</c:v>
                </c:pt>
                <c:pt idx="386">
                  <c:v>196</c:v>
                </c:pt>
                <c:pt idx="387">
                  <c:v>128</c:v>
                </c:pt>
                <c:pt idx="388">
                  <c:v>128</c:v>
                </c:pt>
                <c:pt idx="389">
                  <c:v>119</c:v>
                </c:pt>
                <c:pt idx="390">
                  <c:v>105</c:v>
                </c:pt>
                <c:pt idx="391">
                  <c:v>109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29.</a:t>
            </a:r>
            <a:r>
              <a:rPr lang="en-US" dirty="0"/>
              <a:t>0</a:t>
            </a:r>
            <a:r>
              <a:rPr lang="ro-RO" dirty="0"/>
              <a:t>5.202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6.100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1656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45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7869812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255</a:t>
                </a:r>
                <a:r>
                  <a:rPr lang="x-none" b="1" dirty="0"/>
                  <a:t>.</a:t>
                </a:r>
                <a:r>
                  <a:rPr lang="ro-RO" b="1" dirty="0"/>
                  <a:t>105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385910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4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5.130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013276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481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1.110.272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165812648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752968853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247.349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899401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+109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4128063848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12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85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10757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1261</cp:revision>
  <dcterms:modified xsi:type="dcterms:W3CDTF">2021-05-29T13:21:18Z</dcterms:modified>
</cp:coreProperties>
</file>