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4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Transnistria</c:v>
                </c:pt>
                <c:pt idx="1">
                  <c:v>Briceni</c:v>
                </c:pt>
                <c:pt idx="2">
                  <c:v>Rîșcani</c:v>
                </c:pt>
                <c:pt idx="3">
                  <c:v>Bălți</c:v>
                </c:pt>
                <c:pt idx="4">
                  <c:v>Călărași</c:v>
                </c:pt>
                <c:pt idx="5">
                  <c:v>Chișinău</c:v>
                </c:pt>
                <c:pt idx="6">
                  <c:v>Cimișlia</c:v>
                </c:pt>
                <c:pt idx="7">
                  <c:v>Soroca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28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Лист1!$A$3:$A$449</c:f>
              <c:strCache>
                <c:ptCount val="44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</c:strCache>
            </c:strRef>
          </c:cat>
          <c:val>
            <c:numRef>
              <c:f>Лист1!$B$3:$B$449</c:f>
              <c:numCache>
                <c:formatCode>General</c:formatCode>
                <c:ptCount val="44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Лист1!$A$4:$A$396</c:f>
              <c:strCache>
                <c:ptCount val="39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</c:strCache>
            </c:strRef>
          </c:cat>
          <c:val>
            <c:numRef>
              <c:f>Лист1!$B$4:$B$396</c:f>
              <c:numCache>
                <c:formatCode>General</c:formatCode>
                <c:ptCount val="39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145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2.593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1.112.865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0094846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5612529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247.444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8313200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1265</cp:revision>
  <dcterms:modified xsi:type="dcterms:W3CDTF">2021-05-30T14:17:59Z</dcterms:modified>
</cp:coreProperties>
</file>