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Transnistria</c:v>
                </c:pt>
                <c:pt idx="1">
                  <c:v>Chișinău</c:v>
                </c:pt>
                <c:pt idx="2">
                  <c:v>Căușeni</c:v>
                </c:pt>
                <c:pt idx="3">
                  <c:v>Orhei</c:v>
                </c:pt>
                <c:pt idx="4">
                  <c:v>Ialoveni</c:v>
                </c:pt>
                <c:pt idx="5">
                  <c:v>Sîngerei</c:v>
                </c:pt>
                <c:pt idx="6">
                  <c:v>Anenii Noi</c:v>
                </c:pt>
                <c:pt idx="7">
                  <c:v>Basarabeasca</c:v>
                </c:pt>
                <c:pt idx="8">
                  <c:v>Bălți</c:v>
                </c:pt>
                <c:pt idx="9">
                  <c:v>Ocnița</c:v>
                </c:pt>
                <c:pt idx="10">
                  <c:v>Rezina</c:v>
                </c:pt>
                <c:pt idx="11">
                  <c:v>Soroca</c:v>
                </c:pt>
                <c:pt idx="12">
                  <c:v>Strășeni</c:v>
                </c:pt>
                <c:pt idx="13">
                  <c:v>Ștefan Vodă</c:v>
                </c:pt>
                <c:pt idx="14">
                  <c:v>Ungheni</c:v>
                </c:pt>
                <c:pt idx="15">
                  <c:v>Vulcănești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15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Лист1!$A$3:$A$450</c:f>
              <c:strCache>
                <c:ptCount val="44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</c:strCache>
            </c:strRef>
          </c:cat>
          <c:val>
            <c:numRef>
              <c:f>Лист1!$B$3:$B$450</c:f>
              <c:numCache>
                <c:formatCode>General</c:formatCode>
                <c:ptCount val="44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Лист1!$A$4:$A$397</c:f>
              <c:strCache>
                <c:ptCount val="394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</c:strCache>
            </c:strRef>
          </c:cat>
          <c:val>
            <c:numRef>
              <c:f>Лист1!$B$4:$B$397</c:f>
              <c:numCache>
                <c:formatCode>General</c:formatCode>
                <c:ptCount val="394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31.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1572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186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2.644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1.115.509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4482731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842597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247.507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4091861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1270</cp:revision>
  <dcterms:modified xsi:type="dcterms:W3CDTF">2021-05-31T13:47:15Z</dcterms:modified>
</cp:coreProperties>
</file>