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38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Transnistria</c:v>
                </c:pt>
                <c:pt idx="1">
                  <c:v>Chișinău</c:v>
                </c:pt>
                <c:pt idx="2">
                  <c:v>Edineț</c:v>
                </c:pt>
                <c:pt idx="3">
                  <c:v>Rîșcani</c:v>
                </c:pt>
                <c:pt idx="4">
                  <c:v>Bălți</c:v>
                </c:pt>
                <c:pt idx="5">
                  <c:v>Soroca</c:v>
                </c:pt>
                <c:pt idx="6">
                  <c:v>Sîngerei</c:v>
                </c:pt>
                <c:pt idx="7">
                  <c:v>Rezina</c:v>
                </c:pt>
                <c:pt idx="8">
                  <c:v>Leova</c:v>
                </c:pt>
                <c:pt idx="9">
                  <c:v>Briceni</c:v>
                </c:pt>
                <c:pt idx="10">
                  <c:v>Vulcăneşti</c:v>
                </c:pt>
                <c:pt idx="11">
                  <c:v>Telenești</c:v>
                </c:pt>
                <c:pt idx="12">
                  <c:v>Strășeni</c:v>
                </c:pt>
                <c:pt idx="13">
                  <c:v>Glodeni</c:v>
                </c:pt>
                <c:pt idx="14">
                  <c:v>Drochia</c:v>
                </c:pt>
                <c:pt idx="15">
                  <c:v>Dondușeni</c:v>
                </c:pt>
                <c:pt idx="16">
                  <c:v>Criuleni</c:v>
                </c:pt>
                <c:pt idx="17">
                  <c:v>Căușeni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31</c:v>
                </c:pt>
                <c:pt idx="1">
                  <c:v>7</c:v>
                </c:pt>
                <c:pt idx="2">
                  <c:v>5</c:v>
                </c:pt>
                <c:pt idx="3">
                  <c:v>4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Лист1!$A$3:$A$453</c:f>
              <c:strCache>
                <c:ptCount val="45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</c:strCache>
            </c:strRef>
          </c:cat>
          <c:val>
            <c:numRef>
              <c:f>Лист1!$B$3:$B$453</c:f>
              <c:numCache>
                <c:formatCode>General</c:formatCode>
                <c:ptCount val="45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Лист1!$A$4:$A$400</c:f>
              <c:strCache>
                <c:ptCount val="397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  <c:pt idx="394">
                  <c:v>01.06.2021</c:v>
                </c:pt>
                <c:pt idx="395">
                  <c:v>02.06.2021</c:v>
                </c:pt>
                <c:pt idx="396">
                  <c:v>03.06.2021</c:v>
                </c:pt>
              </c:strCache>
            </c:strRef>
          </c:cat>
          <c:val>
            <c:numRef>
              <c:f>Лист1!$B$4:$B$400</c:f>
              <c:numCache>
                <c:formatCode>General</c:formatCode>
                <c:ptCount val="39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  <c:pt idx="394">
                  <c:v>102</c:v>
                </c:pt>
                <c:pt idx="395">
                  <c:v>107</c:v>
                </c:pt>
                <c:pt idx="396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354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5.111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1.131.074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9634763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7582931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247.830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1072744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10806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1279</cp:revision>
  <dcterms:modified xsi:type="dcterms:W3CDTF">2021-06-03T13:27:45Z</dcterms:modified>
</cp:coreProperties>
</file>