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38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Briceni</c:v>
                </c:pt>
                <c:pt idx="4">
                  <c:v>Cantemir</c:v>
                </c:pt>
                <c:pt idx="5">
                  <c:v>Soroca</c:v>
                </c:pt>
                <c:pt idx="6">
                  <c:v>Criuleni</c:v>
                </c:pt>
                <c:pt idx="7">
                  <c:v>Drochia</c:v>
                </c:pt>
                <c:pt idx="8">
                  <c:v>Făleşti</c:v>
                </c:pt>
                <c:pt idx="9">
                  <c:v>Hîncești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10</c:v>
                </c:pt>
                <c:pt idx="1">
                  <c:v>7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Лист1!$A$3:$A$455</c:f>
              <c:strCache>
                <c:ptCount val="453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</c:strCache>
            </c:strRef>
          </c:cat>
          <c:val>
            <c:numRef>
              <c:f>Лист1!$B$3:$B$455</c:f>
              <c:numCache>
                <c:formatCode>General</c:formatCode>
                <c:ptCount val="453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Лист1!$A$4:$A$402</c:f>
              <c:strCache>
                <c:ptCount val="399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  <c:pt idx="392">
                  <c:v>30.05.2021</c:v>
                </c:pt>
                <c:pt idx="393">
                  <c:v>31.05.2021</c:v>
                </c:pt>
                <c:pt idx="394">
                  <c:v>01.06.2021</c:v>
                </c:pt>
                <c:pt idx="395">
                  <c:v>02.06.2021</c:v>
                </c:pt>
                <c:pt idx="396">
                  <c:v>03.06.2021</c:v>
                </c:pt>
                <c:pt idx="397">
                  <c:v>04.06.2021</c:v>
                </c:pt>
                <c:pt idx="398">
                  <c:v>05.06.2021</c:v>
                </c:pt>
              </c:strCache>
            </c:strRef>
          </c:cat>
          <c:val>
            <c:numRef>
              <c:f>Лист1!$B$4:$B$402</c:f>
              <c:numCache>
                <c:formatCode>General</c:formatCode>
                <c:ptCount val="399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  <c:pt idx="392">
                  <c:v>95</c:v>
                </c:pt>
                <c:pt idx="393">
                  <c:v>63</c:v>
                </c:pt>
                <c:pt idx="394">
                  <c:v>102</c:v>
                </c:pt>
                <c:pt idx="395">
                  <c:v>107</c:v>
                </c:pt>
                <c:pt idx="396">
                  <c:v>114</c:v>
                </c:pt>
                <c:pt idx="397">
                  <c:v>105</c:v>
                </c:pt>
                <c:pt idx="398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05.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432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5.361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1.142.357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7279599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0680310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248.013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4075641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10907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1289</cp:revision>
  <dcterms:modified xsi:type="dcterms:W3CDTF">2021-06-05T13:41:02Z</dcterms:modified>
</cp:coreProperties>
</file>