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Fălești</c:v>
                </c:pt>
                <c:pt idx="4">
                  <c:v>Ștefan Vodă</c:v>
                </c:pt>
                <c:pt idx="5">
                  <c:v>Briceni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11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Лист1!$A$3:$A$456</c:f>
              <c:strCache>
                <c:ptCount val="45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</c:strCache>
            </c:strRef>
          </c:cat>
          <c:val>
            <c:numRef>
              <c:f>Лист1!$B$3:$B$456</c:f>
              <c:numCache>
                <c:formatCode>General</c:formatCode>
                <c:ptCount val="45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Лист1!$A$4:$A$403</c:f>
              <c:strCache>
                <c:ptCount val="400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  <c:pt idx="390">
                  <c:v>28.05.2021</c:v>
                </c:pt>
                <c:pt idx="391">
                  <c:v>29.05.2021</c:v>
                </c:pt>
                <c:pt idx="392">
                  <c:v>30.05.2021</c:v>
                </c:pt>
                <c:pt idx="393">
                  <c:v>31.05.2021</c:v>
                </c:pt>
                <c:pt idx="394">
                  <c:v>01.06.2021</c:v>
                </c:pt>
                <c:pt idx="395">
                  <c:v>02.06.2021</c:v>
                </c:pt>
                <c:pt idx="396">
                  <c:v>03.06.2021</c:v>
                </c:pt>
                <c:pt idx="397">
                  <c:v>04.06.2021</c:v>
                </c:pt>
                <c:pt idx="398">
                  <c:v>05.06.2021</c:v>
                </c:pt>
                <c:pt idx="399">
                  <c:v>06.06.2021</c:v>
                </c:pt>
              </c:strCache>
            </c:strRef>
          </c:cat>
          <c:val>
            <c:numRef>
              <c:f>Лист1!$B$4:$B$403</c:f>
              <c:numCache>
                <c:formatCode>General</c:formatCode>
                <c:ptCount val="400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  <c:pt idx="390">
                  <c:v>105</c:v>
                </c:pt>
                <c:pt idx="391">
                  <c:v>109</c:v>
                </c:pt>
                <c:pt idx="392">
                  <c:v>95</c:v>
                </c:pt>
                <c:pt idx="393">
                  <c:v>63</c:v>
                </c:pt>
                <c:pt idx="394">
                  <c:v>102</c:v>
                </c:pt>
                <c:pt idx="395">
                  <c:v>107</c:v>
                </c:pt>
                <c:pt idx="396">
                  <c:v>114</c:v>
                </c:pt>
                <c:pt idx="397">
                  <c:v>105</c:v>
                </c:pt>
                <c:pt idx="398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06.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453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2.121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1.144.478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7235223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86623449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248.040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733616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10913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1292</cp:revision>
  <dcterms:modified xsi:type="dcterms:W3CDTF">2021-06-06T13:16:42Z</dcterms:modified>
</cp:coreProperties>
</file>