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Transnistria</c:v>
                </c:pt>
                <c:pt idx="1">
                  <c:v>Chișinău</c:v>
                </c:pt>
                <c:pt idx="2">
                  <c:v>Căușeni</c:v>
                </c:pt>
                <c:pt idx="3">
                  <c:v>Comrat</c:v>
                </c:pt>
                <c:pt idx="4">
                  <c:v>Criuleni</c:v>
                </c:pt>
                <c:pt idx="5">
                  <c:v>Soroca</c:v>
                </c:pt>
                <c:pt idx="6">
                  <c:v>Telenești</c:v>
                </c:pt>
                <c:pt idx="7">
                  <c:v>Anenii Noi</c:v>
                </c:pt>
                <c:pt idx="8">
                  <c:v>Bălţi</c:v>
                </c:pt>
                <c:pt idx="9">
                  <c:v>Rezina</c:v>
                </c:pt>
                <c:pt idx="10">
                  <c:v>Rîșcani</c:v>
                </c:pt>
                <c:pt idx="11">
                  <c:v>Șoldănești</c:v>
                </c:pt>
                <c:pt idx="12">
                  <c:v>Ștefan-Vodă</c:v>
                </c:pt>
                <c:pt idx="13">
                  <c:v>Taraclia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20</c:v>
                </c:pt>
                <c:pt idx="1">
                  <c:v>8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Лист1!$A$3:$A$457</c:f>
              <c:strCache>
                <c:ptCount val="45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</c:strCache>
            </c:strRef>
          </c:cat>
          <c:val>
            <c:numRef>
              <c:f>Лист1!$B$3:$B$457</c:f>
              <c:numCache>
                <c:formatCode>General</c:formatCode>
                <c:ptCount val="45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Лист1!$A$4:$A$404</c:f>
              <c:strCache>
                <c:ptCount val="40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  <c:pt idx="400">
                  <c:v>07.06.2021</c:v>
                </c:pt>
              </c:strCache>
            </c:strRef>
          </c:cat>
          <c:val>
            <c:numRef>
              <c:f>Лист1!$B$4:$B$404</c:f>
              <c:numCache>
                <c:formatCode>General</c:formatCode>
                <c:ptCount val="40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  <c:pt idx="399">
                  <c:v>27</c:v>
                </c:pt>
                <c:pt idx="40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501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3.723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1.148.201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463816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9893016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248.062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7499616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1293</cp:revision>
  <dcterms:modified xsi:type="dcterms:W3CDTF">2021-06-07T14:00:20Z</dcterms:modified>
</cp:coreProperties>
</file>