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Лист1!$A$2:$A$17</c:f>
              <c:strCache>
                <c:ptCount val="16"/>
                <c:pt idx="0">
                  <c:v>Chișinău</c:v>
                </c:pt>
                <c:pt idx="1">
                  <c:v>Transnistria</c:v>
                </c:pt>
                <c:pt idx="2">
                  <c:v>Fălești</c:v>
                </c:pt>
                <c:pt idx="3">
                  <c:v>Căușeni</c:v>
                </c:pt>
                <c:pt idx="4">
                  <c:v>Briceni</c:v>
                </c:pt>
                <c:pt idx="5">
                  <c:v>Bălți</c:v>
                </c:pt>
                <c:pt idx="6">
                  <c:v>Cahul</c:v>
                </c:pt>
                <c:pt idx="7">
                  <c:v>Soroca</c:v>
                </c:pt>
                <c:pt idx="8">
                  <c:v>Cantemir</c:v>
                </c:pt>
                <c:pt idx="9">
                  <c:v>Glodeni</c:v>
                </c:pt>
                <c:pt idx="10">
                  <c:v>Orhei</c:v>
                </c:pt>
                <c:pt idx="11">
                  <c:v>Rîșcani</c:v>
                </c:pt>
                <c:pt idx="12">
                  <c:v>Sîngerei</c:v>
                </c:pt>
                <c:pt idx="13">
                  <c:v>Strășeni</c:v>
                </c:pt>
                <c:pt idx="14">
                  <c:v>Șoldănești</c:v>
                </c:pt>
                <c:pt idx="15">
                  <c:v>Telenești </c:v>
                </c:pt>
              </c:strCache>
            </c:strRef>
          </c:cat>
          <c:val>
            <c:numRef>
              <c:f>Лист1!$B$2:$B$17</c:f>
              <c:numCache>
                <c:formatCode>General</c:formatCode>
                <c:ptCount val="16"/>
                <c:pt idx="0">
                  <c:v>7</c:v>
                </c:pt>
                <c:pt idx="1">
                  <c:v>7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Лист1!$A$3:$A$458</c:f>
              <c:strCache>
                <c:ptCount val="456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</c:strCache>
            </c:strRef>
          </c:cat>
          <c:val>
            <c:numRef>
              <c:f>Лист1!$B$3:$B$458</c:f>
              <c:numCache>
                <c:formatCode>General</c:formatCode>
                <c:ptCount val="456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Лист1!$A$4:$A$405</c:f>
              <c:strCache>
                <c:ptCount val="402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  <c:pt idx="381">
                  <c:v>19.05.2021</c:v>
                </c:pt>
                <c:pt idx="382">
                  <c:v>20.05.2021</c:v>
                </c:pt>
                <c:pt idx="383">
                  <c:v>21.05.2021</c:v>
                </c:pt>
                <c:pt idx="384">
                  <c:v>22.05.2021</c:v>
                </c:pt>
                <c:pt idx="385">
                  <c:v>23.05.2021</c:v>
                </c:pt>
                <c:pt idx="386">
                  <c:v>24.05.2021</c:v>
                </c:pt>
                <c:pt idx="387">
                  <c:v>25.05.2021</c:v>
                </c:pt>
                <c:pt idx="388">
                  <c:v>26.05.2021</c:v>
                </c:pt>
                <c:pt idx="389">
                  <c:v>27.05.2021</c:v>
                </c:pt>
                <c:pt idx="390">
                  <c:v>28.05.2021</c:v>
                </c:pt>
                <c:pt idx="391">
                  <c:v>29.05.2021</c:v>
                </c:pt>
                <c:pt idx="392">
                  <c:v>30.05.2021</c:v>
                </c:pt>
                <c:pt idx="393">
                  <c:v>31.05.2021</c:v>
                </c:pt>
                <c:pt idx="394">
                  <c:v>01.06.2021</c:v>
                </c:pt>
                <c:pt idx="395">
                  <c:v>02.06.2021</c:v>
                </c:pt>
                <c:pt idx="396">
                  <c:v>03.06.2021</c:v>
                </c:pt>
                <c:pt idx="397">
                  <c:v>04.06.2021</c:v>
                </c:pt>
                <c:pt idx="398">
                  <c:v>05.06.2021</c:v>
                </c:pt>
                <c:pt idx="399">
                  <c:v>06.06.2021</c:v>
                </c:pt>
                <c:pt idx="400">
                  <c:v>07.06.2021</c:v>
                </c:pt>
                <c:pt idx="401">
                  <c:v>08.06.2021</c:v>
                </c:pt>
              </c:strCache>
            </c:strRef>
          </c:cat>
          <c:val>
            <c:numRef>
              <c:f>Лист1!$B$4:$B$405</c:f>
              <c:numCache>
                <c:formatCode>General</c:formatCode>
                <c:ptCount val="402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  <c:pt idx="381">
                  <c:v>247</c:v>
                </c:pt>
                <c:pt idx="382">
                  <c:v>193</c:v>
                </c:pt>
                <c:pt idx="383">
                  <c:v>277</c:v>
                </c:pt>
                <c:pt idx="384">
                  <c:v>252</c:v>
                </c:pt>
                <c:pt idx="385">
                  <c:v>238</c:v>
                </c:pt>
                <c:pt idx="386">
                  <c:v>196</c:v>
                </c:pt>
                <c:pt idx="387">
                  <c:v>128</c:v>
                </c:pt>
                <c:pt idx="388">
                  <c:v>128</c:v>
                </c:pt>
                <c:pt idx="389">
                  <c:v>119</c:v>
                </c:pt>
                <c:pt idx="390">
                  <c:v>105</c:v>
                </c:pt>
                <c:pt idx="391">
                  <c:v>109</c:v>
                </c:pt>
                <c:pt idx="392">
                  <c:v>95</c:v>
                </c:pt>
                <c:pt idx="393">
                  <c:v>63</c:v>
                </c:pt>
                <c:pt idx="394">
                  <c:v>102</c:v>
                </c:pt>
                <c:pt idx="395">
                  <c:v>107</c:v>
                </c:pt>
                <c:pt idx="396">
                  <c:v>114</c:v>
                </c:pt>
                <c:pt idx="397">
                  <c:v>105</c:v>
                </c:pt>
                <c:pt idx="398">
                  <c:v>78</c:v>
                </c:pt>
                <c:pt idx="399">
                  <c:v>27</c:v>
                </c:pt>
                <c:pt idx="400">
                  <c:v>22</c:v>
                </c:pt>
                <c:pt idx="401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08.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6.141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1255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255</a:t>
                </a:r>
                <a:r>
                  <a:rPr lang="x-none" b="1" dirty="0"/>
                  <a:t>.</a:t>
                </a:r>
                <a:r>
                  <a:rPr lang="ro-RO" b="1" dirty="0"/>
                  <a:t>541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5.661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1.153.862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60573674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3696594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248.145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33889767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10928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1294</cp:revision>
  <dcterms:modified xsi:type="dcterms:W3CDTF">2021-06-08T14:13:45Z</dcterms:modified>
</cp:coreProperties>
</file>