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Soroca</c:v>
                </c:pt>
                <c:pt idx="4">
                  <c:v>Căușeni</c:v>
                </c:pt>
                <c:pt idx="5">
                  <c:v>Briceni</c:v>
                </c:pt>
                <c:pt idx="6">
                  <c:v>Șoldănești</c:v>
                </c:pt>
                <c:pt idx="7">
                  <c:v>Telenești</c:v>
                </c:pt>
                <c:pt idx="8">
                  <c:v>Ocnița</c:v>
                </c:pt>
                <c:pt idx="9">
                  <c:v>Rîșcani</c:v>
                </c:pt>
                <c:pt idx="10">
                  <c:v>Cimișlia</c:v>
                </c:pt>
                <c:pt idx="11">
                  <c:v>Dondușeni</c:v>
                </c:pt>
                <c:pt idx="12">
                  <c:v>Drochia</c:v>
                </c:pt>
                <c:pt idx="13">
                  <c:v>Nisporeni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23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Лист1!$A$3:$A$459</c:f>
              <c:strCache>
                <c:ptCount val="45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</c:strCache>
            </c:strRef>
          </c:cat>
          <c:val>
            <c:numRef>
              <c:f>Лист1!$B$3:$B$459</c:f>
              <c:numCache>
                <c:formatCode>General</c:formatCode>
                <c:ptCount val="45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Лист1!$A$4:$A$406</c:f>
              <c:strCache>
                <c:ptCount val="40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  <c:pt idx="400">
                  <c:v>07.06.2021</c:v>
                </c:pt>
                <c:pt idx="401">
                  <c:v>08.06.2021</c:v>
                </c:pt>
                <c:pt idx="402">
                  <c:v>09.06.2021</c:v>
                </c:pt>
              </c:strCache>
            </c:strRef>
          </c:cat>
          <c:val>
            <c:numRef>
              <c:f>Лист1!$B$4:$B$406</c:f>
              <c:numCache>
                <c:formatCode>General</c:formatCode>
                <c:ptCount val="40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  <c:pt idx="399">
                  <c:v>27</c:v>
                </c:pt>
                <c:pt idx="400">
                  <c:v>22</c:v>
                </c:pt>
                <c:pt idx="401">
                  <c:v>83</c:v>
                </c:pt>
                <c:pt idx="40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601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5.051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1.158.913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7495122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8405981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248.260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4161406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1296</cp:revision>
  <dcterms:modified xsi:type="dcterms:W3CDTF">2021-06-09T14:14:36Z</dcterms:modified>
</cp:coreProperties>
</file>