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Transnistria </c:v>
                </c:pt>
                <c:pt idx="1">
                  <c:v>Chișinău</c:v>
                </c:pt>
                <c:pt idx="2">
                  <c:v>Căușeni</c:v>
                </c:pt>
                <c:pt idx="3">
                  <c:v>Soroca</c:v>
                </c:pt>
                <c:pt idx="4">
                  <c:v>Cahul</c:v>
                </c:pt>
                <c:pt idx="5">
                  <c:v>Bălți</c:v>
                </c:pt>
                <c:pt idx="6">
                  <c:v>Briceni</c:v>
                </c:pt>
                <c:pt idx="7">
                  <c:v>Dondușeni</c:v>
                </c:pt>
                <c:pt idx="8">
                  <c:v>Edineț</c:v>
                </c:pt>
                <c:pt idx="9">
                  <c:v>Fălești</c:v>
                </c:pt>
                <c:pt idx="10">
                  <c:v>Glodeni</c:v>
                </c:pt>
                <c:pt idx="11">
                  <c:v>Hîncești</c:v>
                </c:pt>
                <c:pt idx="12">
                  <c:v>Leova</c:v>
                </c:pt>
                <c:pt idx="13">
                  <c:v>Nisporeni</c:v>
                </c:pt>
                <c:pt idx="14">
                  <c:v>Ocniţa</c:v>
                </c:pt>
                <c:pt idx="15">
                  <c:v>Strășeni</c:v>
                </c:pt>
                <c:pt idx="16">
                  <c:v>Ungheni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33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Лист1!$A$3:$A$460</c:f>
              <c:strCache>
                <c:ptCount val="45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</c:strCache>
            </c:strRef>
          </c:cat>
          <c:val>
            <c:numRef>
              <c:f>Лист1!$B$3:$B$460</c:f>
              <c:numCache>
                <c:formatCode>General</c:formatCode>
                <c:ptCount val="45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Лист1!$A$4:$A$407</c:f>
              <c:strCache>
                <c:ptCount val="40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  <c:pt idx="400">
                  <c:v>07.06.2021</c:v>
                </c:pt>
                <c:pt idx="401">
                  <c:v>08.06.2021</c:v>
                </c:pt>
                <c:pt idx="402">
                  <c:v>09.06.2021</c:v>
                </c:pt>
                <c:pt idx="403">
                  <c:v>10.06.2021</c:v>
                </c:pt>
              </c:strCache>
            </c:strRef>
          </c:cat>
          <c:val>
            <c:numRef>
              <c:f>Лист1!$B$4:$B$407</c:f>
              <c:numCache>
                <c:formatCode>General</c:formatCode>
                <c:ptCount val="40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  <c:pt idx="399">
                  <c:v>27</c:v>
                </c:pt>
                <c:pt idx="400">
                  <c:v>22</c:v>
                </c:pt>
                <c:pt idx="401">
                  <c:v>83</c:v>
                </c:pt>
                <c:pt idx="402">
                  <c:v>115</c:v>
                </c:pt>
                <c:pt idx="403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10.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661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4.946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1.163.859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1104961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2332741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248.384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3262332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10946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1298</cp:revision>
  <dcterms:modified xsi:type="dcterms:W3CDTF">2021-06-10T15:13:36Z</dcterms:modified>
</cp:coreProperties>
</file>