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Transnistria</c:v>
                </c:pt>
                <c:pt idx="1">
                  <c:v>Chișinău</c:v>
                </c:pt>
                <c:pt idx="2">
                  <c:v>Nisporeni</c:v>
                </c:pt>
                <c:pt idx="3">
                  <c:v>Basarabeasca</c:v>
                </c:pt>
                <c:pt idx="4">
                  <c:v>Bălți</c:v>
                </c:pt>
                <c:pt idx="5">
                  <c:v>Căușeni</c:v>
                </c:pt>
                <c:pt idx="6">
                  <c:v>Hîncești</c:v>
                </c:pt>
                <c:pt idx="7">
                  <c:v>Soroca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32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Лист1!$A$3:$A$462</c:f>
              <c:strCache>
                <c:ptCount val="46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</c:strCache>
            </c:strRef>
          </c:cat>
          <c:val>
            <c:numRef>
              <c:f>Лист1!$B$3:$B$462</c:f>
              <c:numCache>
                <c:formatCode>General</c:formatCode>
                <c:ptCount val="46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Лист1!$A$2:$A$409</c:f>
              <c:strCache>
                <c:ptCount val="40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</c:strCache>
            </c:strRef>
          </c:cat>
          <c:val>
            <c:numRef>
              <c:f>Лист1!$B$2:$B$409</c:f>
              <c:numCache>
                <c:formatCode>General</c:formatCode>
                <c:ptCount val="40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12.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758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5.762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1.175.389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147746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4850818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248.594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4739671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1302</cp:revision>
  <dcterms:modified xsi:type="dcterms:W3CDTF">2021-06-12T13:41:57Z</dcterms:modified>
</cp:coreProperties>
</file>