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38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Transnistria</c:v>
                </c:pt>
                <c:pt idx="1">
                  <c:v>Briceni</c:v>
                </c:pt>
                <c:pt idx="2">
                  <c:v>Comrat</c:v>
                </c:pt>
                <c:pt idx="3">
                  <c:v>Rîşcani</c:v>
                </c:pt>
                <c:pt idx="4">
                  <c:v>Soroca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35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Лист1!$A$3:$A$463</c:f>
              <c:strCache>
                <c:ptCount val="461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</c:strCache>
            </c:strRef>
          </c:cat>
          <c:val>
            <c:numRef>
              <c:f>Лист1!$B$3:$B$463</c:f>
              <c:numCache>
                <c:formatCode>General</c:formatCode>
                <c:ptCount val="46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Лист1!$A$2:$A$410</c:f>
              <c:strCache>
                <c:ptCount val="40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</c:strCache>
            </c:strRef>
          </c:cat>
          <c:val>
            <c:numRef>
              <c:f>Лист1!$B$2:$B$410</c:f>
              <c:numCache>
                <c:formatCode>General</c:formatCode>
                <c:ptCount val="40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13.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797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3.142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1.178.531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8974016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3146770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248.671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6648022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10966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1305</cp:revision>
  <dcterms:modified xsi:type="dcterms:W3CDTF">2021-06-13T13:37:46Z</dcterms:modified>
</cp:coreProperties>
</file>