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38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Transnistria </c:v>
                </c:pt>
                <c:pt idx="1">
                  <c:v>Chișinău</c:v>
                </c:pt>
                <c:pt idx="2">
                  <c:v>Cimișlia</c:v>
                </c:pt>
                <c:pt idx="3">
                  <c:v>Telenești</c:v>
                </c:pt>
                <c:pt idx="4">
                  <c:v>Bălți</c:v>
                </c:pt>
                <c:pt idx="5">
                  <c:v>Sîngerei</c:v>
                </c:pt>
                <c:pt idx="6">
                  <c:v>Anenii Noi</c:v>
                </c:pt>
                <c:pt idx="7">
                  <c:v>Comrat</c:v>
                </c:pt>
                <c:pt idx="8">
                  <c:v>Fălești</c:v>
                </c:pt>
                <c:pt idx="9">
                  <c:v>Glodeni</c:v>
                </c:pt>
                <c:pt idx="10">
                  <c:v>Rîșcani</c:v>
                </c:pt>
                <c:pt idx="11">
                  <c:v>Strășeni</c:v>
                </c:pt>
                <c:pt idx="12">
                  <c:v>Ungheni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12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Лист1!$A$2:$A$464</c:f>
              <c:strCache>
                <c:ptCount val="463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</c:strCache>
            </c:strRef>
          </c:cat>
          <c:val>
            <c:numRef>
              <c:f>Лист1!$B$2:$B$464</c:f>
              <c:numCache>
                <c:formatCode>General</c:formatCode>
                <c:ptCount val="46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Лист1!$A$2:$A$411</c:f>
              <c:strCache>
                <c:ptCount val="41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</c:strCache>
            </c:strRef>
          </c:cat>
          <c:val>
            <c:numRef>
              <c:f>Лист1!$B$2:$B$411</c:f>
              <c:numCache>
                <c:formatCode>General</c:formatCode>
                <c:ptCount val="41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14.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/>
                  <a:t>+0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830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2.838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1.181.446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5486074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7364000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248.733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239570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10972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1306</cp:revision>
  <dcterms:modified xsi:type="dcterms:W3CDTF">2021-06-14T14:07:35Z</dcterms:modified>
</cp:coreProperties>
</file>