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</c:f>
              <c:strCache>
                <c:ptCount val="16"/>
                <c:pt idx="0">
                  <c:v>Transnistria</c:v>
                </c:pt>
                <c:pt idx="1">
                  <c:v>Chișinău</c:v>
                </c:pt>
                <c:pt idx="2">
                  <c:v>Anenii Noi</c:v>
                </c:pt>
                <c:pt idx="3">
                  <c:v>Căușeni </c:v>
                </c:pt>
                <c:pt idx="4">
                  <c:v>Soroca</c:v>
                </c:pt>
                <c:pt idx="5">
                  <c:v>Bălți</c:v>
                </c:pt>
                <c:pt idx="6">
                  <c:v>Ștefan Vodă</c:v>
                </c:pt>
                <c:pt idx="7">
                  <c:v>Drochia</c:v>
                </c:pt>
                <c:pt idx="8">
                  <c:v>Dubăsari</c:v>
                </c:pt>
                <c:pt idx="9">
                  <c:v>Rîşcani</c:v>
                </c:pt>
                <c:pt idx="10">
                  <c:v>Telenești</c:v>
                </c:pt>
                <c:pt idx="11">
                  <c:v>Cahul</c:v>
                </c:pt>
                <c:pt idx="12">
                  <c:v>Cimișlia </c:v>
                </c:pt>
                <c:pt idx="13">
                  <c:v>Florești</c:v>
                </c:pt>
                <c:pt idx="14">
                  <c:v>Ialoveni</c:v>
                </c:pt>
                <c:pt idx="15">
                  <c:v>Orhei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9</c:v>
                </c:pt>
                <c:pt idx="1">
                  <c:v>7</c:v>
                </c:pt>
                <c:pt idx="2">
                  <c:v>5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Лист1!$A$2:$A$465</c:f>
              <c:strCache>
                <c:ptCount val="464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</c:strCache>
            </c:strRef>
          </c:cat>
          <c:val>
            <c:numRef>
              <c:f>Лист1!$B$2:$B$465</c:f>
              <c:numCache>
                <c:formatCode>General</c:formatCode>
                <c:ptCount val="46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Лист1!$A$2:$A$412</c:f>
              <c:strCache>
                <c:ptCount val="411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</c:strCache>
            </c:strRef>
          </c:cat>
          <c:val>
            <c:numRef>
              <c:f>Лист1!$B$2:$B$412</c:f>
              <c:numCache>
                <c:formatCode>General</c:formatCode>
                <c:ptCount val="41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15.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878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5.930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1.187.376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40924990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4449905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248.812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5970120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4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10979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1308</cp:revision>
  <dcterms:modified xsi:type="dcterms:W3CDTF">2021-06-15T13:38:10Z</dcterms:modified>
</cp:coreProperties>
</file>