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Transnistria</c:v>
                </c:pt>
                <c:pt idx="1">
                  <c:v>Chișinău</c:v>
                </c:pt>
                <c:pt idx="2">
                  <c:v>Anenii Noi</c:v>
                </c:pt>
                <c:pt idx="3">
                  <c:v>Căușeni </c:v>
                </c:pt>
                <c:pt idx="4">
                  <c:v>Soroca</c:v>
                </c:pt>
                <c:pt idx="5">
                  <c:v>Bălți</c:v>
                </c:pt>
                <c:pt idx="6">
                  <c:v>Ștefan Vodă</c:v>
                </c:pt>
                <c:pt idx="7">
                  <c:v>Drochia</c:v>
                </c:pt>
                <c:pt idx="8">
                  <c:v>Dubăsari</c:v>
                </c:pt>
                <c:pt idx="9">
                  <c:v>Rîşcani</c:v>
                </c:pt>
                <c:pt idx="10">
                  <c:v>Telenești</c:v>
                </c:pt>
                <c:pt idx="11">
                  <c:v>Cahul</c:v>
                </c:pt>
                <c:pt idx="12">
                  <c:v>Cimișlia </c:v>
                </c:pt>
                <c:pt idx="13">
                  <c:v>Florești</c:v>
                </c:pt>
                <c:pt idx="14">
                  <c:v>Ialoveni</c:v>
                </c:pt>
                <c:pt idx="15">
                  <c:v>Orhei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9</c:v>
                </c:pt>
                <c:pt idx="1">
                  <c:v>7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05738293883427E-2"/>
          <c:y val="1.15564371216300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Лист1!$A$2:$A$465</c:f>
              <c:strCache>
                <c:ptCount val="464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</c:strCache>
            </c:strRef>
          </c:cat>
          <c:val>
            <c:numRef>
              <c:f>Лист1!$B$2:$B$465</c:f>
              <c:numCache>
                <c:formatCode>General</c:formatCode>
                <c:ptCount val="464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Лист1!$A$2:$A$412</c:f>
              <c:strCache>
                <c:ptCount val="411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</c:strCache>
            </c:strRef>
          </c:cat>
          <c:val>
            <c:numRef>
              <c:f>Лист1!$B$2:$B$412</c:f>
              <c:numCache>
                <c:formatCode>General</c:formatCode>
                <c:ptCount val="411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7" y="8589022"/>
            <a:ext cx="15263624" cy="1916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15.</a:t>
            </a:r>
            <a:r>
              <a:rPr lang="en-US" dirty="0"/>
              <a:t>0</a:t>
            </a:r>
            <a:r>
              <a:rPr lang="ro-RO" dirty="0"/>
              <a:t>6.202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2196" y="1449220"/>
            <a:ext cx="6739607" cy="16796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6.156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819" y="5768619"/>
            <a:ext cx="8742361" cy="21787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565950" y="10414012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197050" cy="2186555"/>
              <a:chOff x="-1" y="95848"/>
              <a:chExt cx="6197049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197049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910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565950" y="2981074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48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565950" y="7869812"/>
            <a:ext cx="17708410" cy="2285418"/>
            <a:chOff x="0" y="-2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totale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255</a:t>
                </a:r>
                <a:r>
                  <a:rPr lang="x-none" b="1" dirty="0"/>
                  <a:t>.</a:t>
                </a:r>
                <a:r>
                  <a:rPr lang="ro-RO" b="1" dirty="0"/>
                  <a:t>878</a:t>
                </a:r>
                <a:endParaRPr b="1" dirty="0"/>
              </a:p>
            </p:txBody>
          </p:sp>
        </p:grp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48B70B4A-B060-4C63-9B4F-FD85B74D524A}"/>
              </a:ext>
            </a:extLst>
          </p:cNvPr>
          <p:cNvGrpSpPr/>
          <p:nvPr/>
        </p:nvGrpSpPr>
        <p:grpSpPr>
          <a:xfrm>
            <a:off x="2565950" y="5385910"/>
            <a:ext cx="17708410" cy="2285418"/>
            <a:chOff x="0" y="-2"/>
            <a:chExt cx="17708409" cy="2285416"/>
          </a:xfrm>
        </p:grpSpPr>
        <p:grpSp>
          <p:nvGrpSpPr>
            <p:cNvPr id="26" name="Rectangle 4">
              <a:extLst>
                <a:ext uri="{FF2B5EF4-FFF2-40B4-BE49-F238E27FC236}">
                  <a16:creationId xmlns:a16="http://schemas.microsoft.com/office/drawing/2014/main" id="{2D381D7A-8B69-45F3-919B-F0D67E858845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70E02A59-D918-4497-960C-5F06F8AC6C7C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noi înregistrate astăzi">
                <a:extLst>
                  <a:ext uri="{FF2B5EF4-FFF2-40B4-BE49-F238E27FC236}">
                    <a16:creationId xmlns:a16="http://schemas.microsoft.com/office/drawing/2014/main" id="{9ADAD26E-AA68-430C-B224-30E694EAD23B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de import</a:t>
                </a:r>
                <a:endParaRPr dirty="0"/>
              </a:p>
            </p:txBody>
          </p:sp>
        </p:grpSp>
        <p:grpSp>
          <p:nvGrpSpPr>
            <p:cNvPr id="27" name="Rectangle 5">
              <a:extLst>
                <a:ext uri="{FF2B5EF4-FFF2-40B4-BE49-F238E27FC236}">
                  <a16:creationId xmlns:a16="http://schemas.microsoft.com/office/drawing/2014/main" id="{C0325401-2304-4580-8237-1DA32F0A7E52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00C6989D-DC29-449F-81F8-228749CB3F6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277F24F-9C5E-4F27-9957-794AC66E0BE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4</a:t>
                </a:r>
                <a:endParaRPr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5.930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55790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1424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1.187.376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09249909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344499058"/>
              </p:ext>
            </p:extLst>
          </p:nvPr>
        </p:nvGraphicFramePr>
        <p:xfrm>
          <a:off x="981307" y="1739591"/>
          <a:ext cx="23060722" cy="1105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248.812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4899401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+79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659701208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29414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22788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7686124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12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47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10979</TotalTime>
  <Words>264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Prezentare PowerPoint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1308</cp:revision>
  <dcterms:modified xsi:type="dcterms:W3CDTF">2021-06-15T13:38:10Z</dcterms:modified>
</cp:coreProperties>
</file>