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1" d="100"/>
          <a:sy n="31" d="100"/>
        </p:scale>
        <p:origin x="740" y="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Transnistria</c:v>
                </c:pt>
                <c:pt idx="1">
                  <c:v>Chișinău</c:v>
                </c:pt>
                <c:pt idx="2">
                  <c:v>Anenii Noi</c:v>
                </c:pt>
                <c:pt idx="3">
                  <c:v>Comrat</c:v>
                </c:pt>
                <c:pt idx="4">
                  <c:v>Rîșcani</c:v>
                </c:pt>
                <c:pt idx="5">
                  <c:v>Sîngerei</c:v>
                </c:pt>
                <c:pt idx="6">
                  <c:v>Briceni</c:v>
                </c:pt>
                <c:pt idx="7">
                  <c:v>Cahul</c:v>
                </c:pt>
                <c:pt idx="8">
                  <c:v>Căușeni</c:v>
                </c:pt>
                <c:pt idx="9">
                  <c:v>Drochia</c:v>
                </c:pt>
                <c:pt idx="10">
                  <c:v>Fălești</c:v>
                </c:pt>
                <c:pt idx="11">
                  <c:v>Nisporeni</c:v>
                </c:pt>
                <c:pt idx="12">
                  <c:v>Soroca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28</c:v>
                </c:pt>
                <c:pt idx="1">
                  <c:v>12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Лист1!$A$2:$A$467</c:f>
              <c:strCache>
                <c:ptCount val="46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</c:strCache>
            </c:strRef>
          </c:cat>
          <c:val>
            <c:numRef>
              <c:f>Лист1!$B$2:$B$467</c:f>
              <c:numCache>
                <c:formatCode>General</c:formatCode>
                <c:ptCount val="46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Лист1!$A$2:$A$414</c:f>
              <c:strCache>
                <c:ptCount val="41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</c:strCache>
            </c:strRef>
          </c:cat>
          <c:val>
            <c:numRef>
              <c:f>Лист1!$B$2:$B$414</c:f>
              <c:numCache>
                <c:formatCode>General</c:formatCode>
                <c:ptCount val="41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994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5.390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1.198.188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6174727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6108356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248.984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9290316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10996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1316</cp:revision>
  <dcterms:modified xsi:type="dcterms:W3CDTF">2021-06-17T13:33:10Z</dcterms:modified>
</cp:coreProperties>
</file>